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29.xml"/>
  <Override ContentType="application/vnd.openxmlformats-officedocument.presentationml.slideLayout+xml" PartName="/ppt/slideLayouts/slideLayout9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10.xml"/>
  <Override ContentType="application/vnd.openxmlformats-officedocument.presentationml.slideLayout+xml" PartName="/ppt/slideLayouts/slideLayout61.xml"/>
  <Override ContentType="application/vnd.openxmlformats-officedocument.presentationml.slideLayout+xml" PartName="/ppt/slideLayouts/slideLayout12.xml"/>
  <Override ContentType="application/vnd.openxmlformats-officedocument.presentationml.slideLayout+xml" PartName="/ppt/slideLayouts/slideLayout102.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9.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117.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116.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17.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1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28.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112.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03.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01.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18.xml"/>
  <Override ContentType="application/vnd.openxmlformats-officedocument.presentationml.slideLayout+xml" PartName="/ppt/slideLayouts/slideLayout105.xml"/>
  <Override ContentType="application/vnd.openxmlformats-officedocument.presentationml.slideLayout+xml" PartName="/ppt/slideLayouts/slideLayout118.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7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107.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09.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115.xml"/>
  <Override ContentType="application/vnd.openxmlformats-officedocument.presentationml.slideLayout+xml" PartName="/ppt/slideLayouts/slideLayout82.xml"/>
  <Override ContentType="application/vnd.openxmlformats-officedocument.presentationml.slideLayout+xml" PartName="/ppt/slideLayouts/slideLayout100.xml"/>
  <Override ContentType="application/vnd.openxmlformats-officedocument.presentationml.slideLayout+xml" PartName="/ppt/slideLayouts/slideLayout113.xml"/>
  <Override ContentType="application/vnd.openxmlformats-officedocument.presentationml.slideLayout+xml" PartName="/ppt/slideLayouts/slideLayout57.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Lst>
  <p:sldSz cy="5143500" cx="9144000"/>
  <p:notesSz cx="6858000" cy="9144000"/>
  <p:embeddedFontLst>
    <p:embeddedFont>
      <p:font typeface="Public Sans"/>
      <p:regular r:id="rId20"/>
      <p:bold r:id="rId21"/>
      <p:italic r:id="rId22"/>
      <p:boldItalic r:id="rId2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395">
          <p15:clr>
            <a:srgbClr val="A4A3A4"/>
          </p15:clr>
        </p15:guide>
        <p15:guide id="2" pos="2880">
          <p15:clr>
            <a:srgbClr val="9AA0A6"/>
          </p15:clr>
        </p15:guide>
        <p15:guide id="3" orient="horz" pos="1429">
          <p15:clr>
            <a:srgbClr val="A4A3A4"/>
          </p15:clr>
        </p15:guide>
        <p15:guide id="4" pos="423">
          <p15:clr>
            <a:srgbClr val="A4A3A4"/>
          </p15:clr>
        </p15:guide>
        <p15:guide id="5" orient="horz" pos="158">
          <p15:clr>
            <a:srgbClr val="A4A3A4"/>
          </p15:clr>
        </p15:guide>
        <p15:guide id="6" orient="horz" pos="2787">
          <p15:clr>
            <a:srgbClr val="A4A3A4"/>
          </p15:clr>
        </p15:guide>
        <p15:guide id="7" pos="2001">
          <p15:clr>
            <a:srgbClr val="A4A3A4"/>
          </p15:clr>
        </p15:guide>
        <p15:guide id="8" pos="3388">
          <p15:clr>
            <a:srgbClr val="A4A3A4"/>
          </p15:clr>
        </p15:guide>
      </p15:sldGuideLst>
    </p:ext>
    <p:ext uri="http://customooxmlschemas.google.com/">
      <go:slidesCustomData xmlns:go="http://customooxmlschemas.google.com/" r:id="rId24" roundtripDataSignature="AMtx7miqWIdemfkar7I7TVvBFf7fIDiM4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2245D78A-7E29-40AD-9B51-02BDC5FD6ACB}">
  <a:tblStyle styleId="{2245D78A-7E29-40AD-9B51-02BDC5FD6ACB}"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395" orient="horz"/>
        <p:guide pos="2880"/>
        <p:guide pos="1429" orient="horz"/>
        <p:guide pos="423"/>
        <p:guide pos="158" orient="horz"/>
        <p:guide pos="2787" orient="horz"/>
        <p:guide pos="2001"/>
        <p:guide pos="3388"/>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PublicSans-regular.fntdata"/><Relationship Id="rId22" Type="http://schemas.openxmlformats.org/officeDocument/2006/relationships/font" Target="fonts/PublicSans-italic.fntdata"/><Relationship Id="rId21" Type="http://schemas.openxmlformats.org/officeDocument/2006/relationships/font" Target="fonts/PublicSans-bold.fntdata"/><Relationship Id="rId24" Type="http://customschemas.google.com/relationships/presentationmetadata" Target="metadata"/><Relationship Id="rId23" Type="http://schemas.openxmlformats.org/officeDocument/2006/relationships/font" Target="fonts/PublicSans-boldItalic.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7" name="Shape 1837"/>
        <p:cNvGrpSpPr/>
        <p:nvPr/>
      </p:nvGrpSpPr>
      <p:grpSpPr>
        <a:xfrm>
          <a:off x="0" y="0"/>
          <a:ext cx="0" cy="0"/>
          <a:chOff x="0" y="0"/>
          <a:chExt cx="0" cy="0"/>
        </a:xfrm>
      </p:grpSpPr>
      <p:sp>
        <p:nvSpPr>
          <p:cNvPr id="1838" name="Google Shape;1838;p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209: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4" name="Shape 1934"/>
        <p:cNvGrpSpPr/>
        <p:nvPr/>
      </p:nvGrpSpPr>
      <p:grpSpPr>
        <a:xfrm>
          <a:off x="0" y="0"/>
          <a:ext cx="0" cy="0"/>
          <a:chOff x="0" y="0"/>
          <a:chExt cx="0" cy="0"/>
        </a:xfrm>
      </p:grpSpPr>
      <p:sp>
        <p:nvSpPr>
          <p:cNvPr id="1935" name="Google Shape;1935;p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936" name="Google Shape;1936;p5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5" name="Shape 1945"/>
        <p:cNvGrpSpPr/>
        <p:nvPr/>
      </p:nvGrpSpPr>
      <p:grpSpPr>
        <a:xfrm>
          <a:off x="0" y="0"/>
          <a:ext cx="0" cy="0"/>
          <a:chOff x="0" y="0"/>
          <a:chExt cx="0" cy="0"/>
        </a:xfrm>
      </p:grpSpPr>
      <p:sp>
        <p:nvSpPr>
          <p:cNvPr id="1946" name="Google Shape;1946;p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218: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6" name="Shape 1956"/>
        <p:cNvGrpSpPr/>
        <p:nvPr/>
      </p:nvGrpSpPr>
      <p:grpSpPr>
        <a:xfrm>
          <a:off x="0" y="0"/>
          <a:ext cx="0" cy="0"/>
          <a:chOff x="0" y="0"/>
          <a:chExt cx="0" cy="0"/>
        </a:xfrm>
      </p:grpSpPr>
      <p:sp>
        <p:nvSpPr>
          <p:cNvPr id="1957" name="Google Shape;1957;p2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219: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2" name="Shape 1962"/>
        <p:cNvGrpSpPr/>
        <p:nvPr/>
      </p:nvGrpSpPr>
      <p:grpSpPr>
        <a:xfrm>
          <a:off x="0" y="0"/>
          <a:ext cx="0" cy="0"/>
          <a:chOff x="0" y="0"/>
          <a:chExt cx="0" cy="0"/>
        </a:xfrm>
      </p:grpSpPr>
      <p:sp>
        <p:nvSpPr>
          <p:cNvPr id="1963" name="Google Shape;1963;p2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220: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3" name="Shape 1843"/>
        <p:cNvGrpSpPr/>
        <p:nvPr/>
      </p:nvGrpSpPr>
      <p:grpSpPr>
        <a:xfrm>
          <a:off x="0" y="0"/>
          <a:ext cx="0" cy="0"/>
          <a:chOff x="0" y="0"/>
          <a:chExt cx="0" cy="0"/>
        </a:xfrm>
      </p:grpSpPr>
      <p:sp>
        <p:nvSpPr>
          <p:cNvPr id="1844" name="Google Shape;1844;p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210: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9" name="Shape 1849"/>
        <p:cNvGrpSpPr/>
        <p:nvPr/>
      </p:nvGrpSpPr>
      <p:grpSpPr>
        <a:xfrm>
          <a:off x="0" y="0"/>
          <a:ext cx="0" cy="0"/>
          <a:chOff x="0" y="0"/>
          <a:chExt cx="0" cy="0"/>
        </a:xfrm>
      </p:grpSpPr>
      <p:sp>
        <p:nvSpPr>
          <p:cNvPr id="1850" name="Google Shape;1850;p2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21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0" name="Shape 1860"/>
        <p:cNvGrpSpPr/>
        <p:nvPr/>
      </p:nvGrpSpPr>
      <p:grpSpPr>
        <a:xfrm>
          <a:off x="0" y="0"/>
          <a:ext cx="0" cy="0"/>
          <a:chOff x="0" y="0"/>
          <a:chExt cx="0" cy="0"/>
        </a:xfrm>
      </p:grpSpPr>
      <p:sp>
        <p:nvSpPr>
          <p:cNvPr id="1861" name="Google Shape;1861;p2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212: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1" name="Shape 1871"/>
        <p:cNvGrpSpPr/>
        <p:nvPr/>
      </p:nvGrpSpPr>
      <p:grpSpPr>
        <a:xfrm>
          <a:off x="0" y="0"/>
          <a:ext cx="0" cy="0"/>
          <a:chOff x="0" y="0"/>
          <a:chExt cx="0" cy="0"/>
        </a:xfrm>
      </p:grpSpPr>
      <p:sp>
        <p:nvSpPr>
          <p:cNvPr id="1872" name="Google Shape;1872;p2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213: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8" name="Shape 1888"/>
        <p:cNvGrpSpPr/>
        <p:nvPr/>
      </p:nvGrpSpPr>
      <p:grpSpPr>
        <a:xfrm>
          <a:off x="0" y="0"/>
          <a:ext cx="0" cy="0"/>
          <a:chOff x="0" y="0"/>
          <a:chExt cx="0" cy="0"/>
        </a:xfrm>
      </p:grpSpPr>
      <p:sp>
        <p:nvSpPr>
          <p:cNvPr id="1889" name="Google Shape;1889;p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214: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5" name="Shape 1895"/>
        <p:cNvGrpSpPr/>
        <p:nvPr/>
      </p:nvGrpSpPr>
      <p:grpSpPr>
        <a:xfrm>
          <a:off x="0" y="0"/>
          <a:ext cx="0" cy="0"/>
          <a:chOff x="0" y="0"/>
          <a:chExt cx="0" cy="0"/>
        </a:xfrm>
      </p:grpSpPr>
      <p:sp>
        <p:nvSpPr>
          <p:cNvPr id="1896" name="Google Shape;1896;p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215: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6" name="Shape 1906"/>
        <p:cNvGrpSpPr/>
        <p:nvPr/>
      </p:nvGrpSpPr>
      <p:grpSpPr>
        <a:xfrm>
          <a:off x="0" y="0"/>
          <a:ext cx="0" cy="0"/>
          <a:chOff x="0" y="0"/>
          <a:chExt cx="0" cy="0"/>
        </a:xfrm>
      </p:grpSpPr>
      <p:sp>
        <p:nvSpPr>
          <p:cNvPr id="1907" name="Google Shape;1907;p2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08" name="Google Shape;1908;p216: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3" name="Shape 1923"/>
        <p:cNvGrpSpPr/>
        <p:nvPr/>
      </p:nvGrpSpPr>
      <p:grpSpPr>
        <a:xfrm>
          <a:off x="0" y="0"/>
          <a:ext cx="0" cy="0"/>
          <a:chOff x="0" y="0"/>
          <a:chExt cx="0" cy="0"/>
        </a:xfrm>
      </p:grpSpPr>
      <p:sp>
        <p:nvSpPr>
          <p:cNvPr id="1924" name="Google Shape;1924;p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217: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2.png"/></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35.png"/><Relationship Id="rId4" Type="http://schemas.openxmlformats.org/officeDocument/2006/relationships/image" Target="../media/image1.png"/></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 Id="rId3" Type="http://schemas.openxmlformats.org/officeDocument/2006/relationships/image" Target="../media/image1.png"/><Relationship Id="rId4" Type="http://schemas.openxmlformats.org/officeDocument/2006/relationships/image" Target="../media/image32.png"/></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 Id="rId3" Type="http://schemas.openxmlformats.org/officeDocument/2006/relationships/image" Target="../media/image1.png"/><Relationship Id="rId4" Type="http://schemas.openxmlformats.org/officeDocument/2006/relationships/image" Target="../media/image24.png"/></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 Id="rId3" Type="http://schemas.openxmlformats.org/officeDocument/2006/relationships/image" Target="../media/image1.png"/><Relationship Id="rId4" Type="http://schemas.openxmlformats.org/officeDocument/2006/relationships/image" Target="../media/image32.png"/></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 Id="rId3" Type="http://schemas.openxmlformats.org/officeDocument/2006/relationships/image" Target="../media/image1.png"/><Relationship Id="rId4" Type="http://schemas.openxmlformats.org/officeDocument/2006/relationships/image" Target="../media/image24.png"/></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 Id="rId3" Type="http://schemas.openxmlformats.org/officeDocument/2006/relationships/image" Target="../media/image1.png"/><Relationship Id="rId4" Type="http://schemas.openxmlformats.org/officeDocument/2006/relationships/image" Target="../media/image27.png"/><Relationship Id="rId5" Type="http://schemas.openxmlformats.org/officeDocument/2006/relationships/image" Target="../media/image29.png"/></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1.png"/><Relationship Id="rId4" Type="http://schemas.openxmlformats.org/officeDocument/2006/relationships/image" Target="../media/image28.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1.png"/></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0.jpg"/><Relationship Id="rId3" Type="http://schemas.openxmlformats.org/officeDocument/2006/relationships/image" Target="../media/image1.png"/></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1.jpg"/><Relationship Id="rId3" Type="http://schemas.openxmlformats.org/officeDocument/2006/relationships/image" Target="../media/image1.png"/></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1.jpg"/><Relationship Id="rId3" Type="http://schemas.openxmlformats.org/officeDocument/2006/relationships/image" Target="../media/image1.png"/></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3.png"/><Relationship Id="rId3" Type="http://schemas.openxmlformats.org/officeDocument/2006/relationships/image" Target="../media/image34.jpg"/></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7.jpg"/></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8.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8.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7.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 Id="rId3"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g"/><Relationship Id="rId3" Type="http://schemas.openxmlformats.org/officeDocument/2006/relationships/image" Target="../media/image1.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1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1.png"/><Relationship Id="rId4" Type="http://schemas.openxmlformats.org/officeDocument/2006/relationships/image" Target="../media/image3.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6.png"/><Relationship Id="rId3" Type="http://schemas.openxmlformats.org/officeDocument/2006/relationships/image" Target="../media/image1.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 Id="rId3" Type="http://schemas.openxmlformats.org/officeDocument/2006/relationships/image" Target="../media/image1.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47.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 Id="rId3" Type="http://schemas.openxmlformats.org/officeDocument/2006/relationships/image" Target="../media/image1.pn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1.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1.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1.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1.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1.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1.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jpg"/><Relationship Id="rId3"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jp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1.png"/></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1.png"/></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0.png"/></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17.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First page 2">
    <p:spTree>
      <p:nvGrpSpPr>
        <p:cNvPr id="6" name="Shape 6"/>
        <p:cNvGrpSpPr/>
        <p:nvPr/>
      </p:nvGrpSpPr>
      <p:grpSpPr>
        <a:xfrm>
          <a:off x="0" y="0"/>
          <a:ext cx="0" cy="0"/>
          <a:chOff x="0" y="0"/>
          <a:chExt cx="0" cy="0"/>
        </a:xfrm>
      </p:grpSpPr>
      <p:pic>
        <p:nvPicPr>
          <p:cNvPr descr="Diagram&#10;&#10;Description automatically generated" id="7" name="Google Shape;7;p221"/>
          <p:cNvPicPr preferRelativeResize="0"/>
          <p:nvPr/>
        </p:nvPicPr>
        <p:blipFill rotWithShape="1">
          <a:blip r:embed="rId2">
            <a:alphaModFix/>
          </a:blip>
          <a:srcRect b="0" l="0" r="0" t="0"/>
          <a:stretch/>
        </p:blipFill>
        <p:spPr>
          <a:xfrm>
            <a:off x="0" y="4141"/>
            <a:ext cx="9144000" cy="5135217"/>
          </a:xfrm>
          <a:prstGeom prst="rect">
            <a:avLst/>
          </a:prstGeom>
          <a:noFill/>
          <a:ln>
            <a:noFill/>
          </a:ln>
        </p:spPr>
      </p:pic>
      <p:cxnSp>
        <p:nvCxnSpPr>
          <p:cNvPr id="8" name="Google Shape;8;p221"/>
          <p:cNvCxnSpPr/>
          <p:nvPr/>
        </p:nvCxnSpPr>
        <p:spPr>
          <a:xfrm>
            <a:off x="343814" y="3257405"/>
            <a:ext cx="527043" cy="0"/>
          </a:xfrm>
          <a:prstGeom prst="straightConnector1">
            <a:avLst/>
          </a:prstGeom>
          <a:noFill/>
          <a:ln cap="flat" cmpd="sng" w="28575">
            <a:solidFill>
              <a:srgbClr val="22366A"/>
            </a:solidFill>
            <a:prstDash val="solid"/>
            <a:round/>
            <a:headEnd len="sm" w="sm" type="none"/>
            <a:tailEnd len="sm" w="sm" type="none"/>
          </a:ln>
        </p:spPr>
      </p:cxnSp>
      <p:sp>
        <p:nvSpPr>
          <p:cNvPr id="9" name="Google Shape;9;p221"/>
          <p:cNvSpPr txBox="1"/>
          <p:nvPr>
            <p:ph idx="1" type="body"/>
          </p:nvPr>
        </p:nvSpPr>
        <p:spPr>
          <a:xfrm>
            <a:off x="261254" y="2640951"/>
            <a:ext cx="3311679" cy="440556"/>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ontents 3">
    <p:spTree>
      <p:nvGrpSpPr>
        <p:cNvPr id="60" name="Shape 60"/>
        <p:cNvGrpSpPr/>
        <p:nvPr/>
      </p:nvGrpSpPr>
      <p:grpSpPr>
        <a:xfrm>
          <a:off x="0" y="0"/>
          <a:ext cx="0" cy="0"/>
          <a:chOff x="0" y="0"/>
          <a:chExt cx="0" cy="0"/>
        </a:xfrm>
      </p:grpSpPr>
      <p:pic>
        <p:nvPicPr>
          <p:cNvPr descr="Shape&#10;&#10;Description automatically generated with low confidence" id="61" name="Google Shape;61;p230"/>
          <p:cNvPicPr preferRelativeResize="0"/>
          <p:nvPr/>
        </p:nvPicPr>
        <p:blipFill rotWithShape="1">
          <a:blip r:embed="rId2">
            <a:alphaModFix/>
          </a:blip>
          <a:srcRect b="0" l="0" r="0" t="0"/>
          <a:stretch/>
        </p:blipFill>
        <p:spPr>
          <a:xfrm>
            <a:off x="0" y="6"/>
            <a:ext cx="9143990" cy="5143494"/>
          </a:xfrm>
          <a:prstGeom prst="rect">
            <a:avLst/>
          </a:prstGeom>
          <a:noFill/>
          <a:ln>
            <a:noFill/>
          </a:ln>
        </p:spPr>
      </p:pic>
      <p:sp>
        <p:nvSpPr>
          <p:cNvPr id="62" name="Google Shape;62;p230"/>
          <p:cNvSpPr/>
          <p:nvPr>
            <p:ph idx="2" type="pic"/>
          </p:nvPr>
        </p:nvSpPr>
        <p:spPr>
          <a:xfrm>
            <a:off x="4983850" y="776920"/>
            <a:ext cx="4160150" cy="4050508"/>
          </a:xfrm>
          <a:prstGeom prst="rect">
            <a:avLst/>
          </a:prstGeom>
          <a:noFill/>
          <a:ln>
            <a:noFill/>
          </a:ln>
        </p:spPr>
      </p:sp>
      <p:sp>
        <p:nvSpPr>
          <p:cNvPr id="63" name="Google Shape;63;p230"/>
          <p:cNvSpPr txBox="1"/>
          <p:nvPr>
            <p:ph idx="1" type="body"/>
          </p:nvPr>
        </p:nvSpPr>
        <p:spPr>
          <a:xfrm>
            <a:off x="135731" y="782881"/>
            <a:ext cx="4436267" cy="2912819"/>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64" name="Google Shape;64;p230"/>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5" name="Google Shape;65;p230"/>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jwlCzHUmTck=">
    <p:spTree>
      <p:nvGrpSpPr>
        <p:cNvPr id="1691" name="Shape 1691"/>
        <p:cNvGrpSpPr/>
        <p:nvPr/>
      </p:nvGrpSpPr>
      <p:grpSpPr>
        <a:xfrm>
          <a:off x="0" y="0"/>
          <a:ext cx="0" cy="0"/>
          <a:chOff x="0" y="0"/>
          <a:chExt cx="0" cy="0"/>
        </a:xfrm>
      </p:grpSpPr>
      <p:sp>
        <p:nvSpPr>
          <p:cNvPr id="1692" name="Google Shape;1692;p320"/>
          <p:cNvSpPr/>
          <p:nvPr/>
        </p:nvSpPr>
        <p:spPr>
          <a:xfrm>
            <a:off x="0" y="0"/>
            <a:ext cx="9144000" cy="5143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Shape&#10;&#10;Description automatically generated with low confidence" id="1693" name="Google Shape;1693;p320"/>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descr="A picture containing text, vector graphics, toy, doll&#10;&#10;Description automatically generated" id="1694" name="Google Shape;1694;p320"/>
          <p:cNvPicPr preferRelativeResize="0"/>
          <p:nvPr/>
        </p:nvPicPr>
        <p:blipFill rotWithShape="1">
          <a:blip r:embed="rId3">
            <a:alphaModFix/>
          </a:blip>
          <a:srcRect b="0" l="0" r="0" t="0"/>
          <a:stretch/>
        </p:blipFill>
        <p:spPr>
          <a:xfrm>
            <a:off x="1145672" y="987084"/>
            <a:ext cx="2215127" cy="3457594"/>
          </a:xfrm>
          <a:prstGeom prst="rect">
            <a:avLst/>
          </a:prstGeom>
          <a:noFill/>
          <a:ln>
            <a:noFill/>
          </a:ln>
        </p:spPr>
      </p:pic>
      <p:sp>
        <p:nvSpPr>
          <p:cNvPr id="1695" name="Google Shape;1695;p320"/>
          <p:cNvSpPr txBox="1"/>
          <p:nvPr>
            <p:ph idx="1" type="body"/>
          </p:nvPr>
        </p:nvSpPr>
        <p:spPr>
          <a:xfrm>
            <a:off x="4164295" y="1656080"/>
            <a:ext cx="3865563" cy="1831340"/>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rgbClr val="22366A"/>
              </a:buClr>
              <a:buSzPts val="2800"/>
              <a:buFont typeface="Arial"/>
              <a:buNone/>
              <a:defRPr b="1" i="1" sz="2400" u="none" cap="none" strike="noStrike">
                <a:solidFill>
                  <a:srgbClr val="22366A"/>
                </a:solidFill>
                <a:latin typeface="Public Sans"/>
                <a:ea typeface="Public Sans"/>
                <a:cs typeface="Public Sans"/>
                <a:sym typeface="Public Sans"/>
              </a:defRPr>
            </a:lvl1pPr>
            <a:lvl2pPr indent="-406400" lvl="1" marL="9144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2pPr>
            <a:lvl3pPr indent="-406400" lvl="2" marL="13716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3pPr>
            <a:lvl4pPr indent="-406400" lvl="3" marL="18288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4pPr>
            <a:lvl5pPr indent="-406400" lvl="4" marL="22860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kHgA7gnrcPM=">
    <p:spTree>
      <p:nvGrpSpPr>
        <p:cNvPr id="1696" name="Shape 1696"/>
        <p:cNvGrpSpPr/>
        <p:nvPr/>
      </p:nvGrpSpPr>
      <p:grpSpPr>
        <a:xfrm>
          <a:off x="0" y="0"/>
          <a:ext cx="0" cy="0"/>
          <a:chOff x="0" y="0"/>
          <a:chExt cx="0" cy="0"/>
        </a:xfrm>
      </p:grpSpPr>
      <p:sp>
        <p:nvSpPr>
          <p:cNvPr id="1697" name="Google Shape;1697;p321"/>
          <p:cNvSpPr/>
          <p:nvPr/>
        </p:nvSpPr>
        <p:spPr>
          <a:xfrm>
            <a:off x="0" y="0"/>
            <a:ext cx="9144000" cy="5143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Shape&#10;&#10;Description automatically generated with low confidence" id="1698" name="Google Shape;1698;p321"/>
          <p:cNvPicPr preferRelativeResize="0"/>
          <p:nvPr/>
        </p:nvPicPr>
        <p:blipFill rotWithShape="1">
          <a:blip r:embed="rId2">
            <a:alphaModFix/>
          </a:blip>
          <a:srcRect b="0" l="0" r="0" t="0"/>
          <a:stretch/>
        </p:blipFill>
        <p:spPr>
          <a:xfrm>
            <a:off x="0" y="0"/>
            <a:ext cx="9144000" cy="5143500"/>
          </a:xfrm>
          <a:prstGeom prst="rect">
            <a:avLst/>
          </a:prstGeom>
          <a:noFill/>
          <a:ln>
            <a:noFill/>
          </a:ln>
        </p:spPr>
      </p:pic>
      <p:grpSp>
        <p:nvGrpSpPr>
          <p:cNvPr id="1699" name="Google Shape;1699;p321"/>
          <p:cNvGrpSpPr/>
          <p:nvPr/>
        </p:nvGrpSpPr>
        <p:grpSpPr>
          <a:xfrm>
            <a:off x="3907491" y="3547977"/>
            <a:ext cx="1329018" cy="71718"/>
            <a:chOff x="3907491" y="3547977"/>
            <a:chExt cx="1329018" cy="71718"/>
          </a:xfrm>
        </p:grpSpPr>
        <p:sp>
          <p:nvSpPr>
            <p:cNvPr id="1700" name="Google Shape;1700;p321"/>
            <p:cNvSpPr/>
            <p:nvPr/>
          </p:nvSpPr>
          <p:spPr>
            <a:xfrm>
              <a:off x="4605991" y="3547977"/>
              <a:ext cx="71718" cy="71718"/>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701" name="Google Shape;1701;p321"/>
            <p:cNvSpPr/>
            <p:nvPr/>
          </p:nvSpPr>
          <p:spPr>
            <a:xfrm>
              <a:off x="4466291" y="3547977"/>
              <a:ext cx="71718" cy="71718"/>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702" name="Google Shape;1702;p321"/>
            <p:cNvSpPr/>
            <p:nvPr/>
          </p:nvSpPr>
          <p:spPr>
            <a:xfrm>
              <a:off x="4326591" y="3547977"/>
              <a:ext cx="71718" cy="71718"/>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703" name="Google Shape;1703;p321"/>
            <p:cNvSpPr/>
            <p:nvPr/>
          </p:nvSpPr>
          <p:spPr>
            <a:xfrm>
              <a:off x="4186891" y="3547977"/>
              <a:ext cx="71718" cy="71718"/>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704" name="Google Shape;1704;p321"/>
            <p:cNvSpPr/>
            <p:nvPr/>
          </p:nvSpPr>
          <p:spPr>
            <a:xfrm>
              <a:off x="4047191" y="3547977"/>
              <a:ext cx="71718" cy="71718"/>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705" name="Google Shape;1705;p321"/>
            <p:cNvSpPr/>
            <p:nvPr/>
          </p:nvSpPr>
          <p:spPr>
            <a:xfrm>
              <a:off x="3907491" y="3547977"/>
              <a:ext cx="71718" cy="71718"/>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706" name="Google Shape;1706;p321"/>
            <p:cNvSpPr/>
            <p:nvPr/>
          </p:nvSpPr>
          <p:spPr>
            <a:xfrm>
              <a:off x="5164791" y="3547977"/>
              <a:ext cx="71718" cy="71718"/>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707" name="Google Shape;1707;p321"/>
            <p:cNvSpPr/>
            <p:nvPr/>
          </p:nvSpPr>
          <p:spPr>
            <a:xfrm>
              <a:off x="5025091" y="3547977"/>
              <a:ext cx="71718" cy="71718"/>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708" name="Google Shape;1708;p321"/>
            <p:cNvSpPr/>
            <p:nvPr/>
          </p:nvSpPr>
          <p:spPr>
            <a:xfrm>
              <a:off x="4885391" y="3547977"/>
              <a:ext cx="71718" cy="71718"/>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709" name="Google Shape;1709;p321"/>
            <p:cNvSpPr/>
            <p:nvPr/>
          </p:nvSpPr>
          <p:spPr>
            <a:xfrm>
              <a:off x="4745691" y="3547977"/>
              <a:ext cx="71718" cy="71718"/>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grpSp>
      <p:sp>
        <p:nvSpPr>
          <p:cNvPr id="1710" name="Google Shape;1710;p321"/>
          <p:cNvSpPr txBox="1"/>
          <p:nvPr>
            <p:ph idx="1" type="body"/>
          </p:nvPr>
        </p:nvSpPr>
        <p:spPr>
          <a:xfrm>
            <a:off x="688975" y="1574318"/>
            <a:ext cx="7766050" cy="1793915"/>
          </a:xfrm>
          <a:prstGeom prst="rect">
            <a:avLst/>
          </a:prstGeom>
          <a:noFill/>
          <a:ln>
            <a:noFill/>
          </a:ln>
        </p:spPr>
        <p:txBody>
          <a:bodyPr anchorCtr="0" anchor="ctr" bIns="45700" lIns="91425" spcFirstLastPara="1" rIns="91425" wrap="square" tIns="45700">
            <a:normAutofit/>
          </a:bodyPr>
          <a:lstStyle>
            <a:lvl1pPr indent="-228600" lvl="0" marL="457200" marR="0" rtl="0" algn="ctr">
              <a:lnSpc>
                <a:spcPct val="100000"/>
              </a:lnSpc>
              <a:spcBef>
                <a:spcPts val="0"/>
              </a:spcBef>
              <a:spcAft>
                <a:spcPts val="0"/>
              </a:spcAft>
              <a:buClr>
                <a:srgbClr val="BD8738"/>
              </a:buClr>
              <a:buSzPts val="2000"/>
              <a:buFont typeface="Arial"/>
              <a:buNone/>
              <a:defRPr b="1" i="1" sz="2000" u="none" cap="none" strike="noStrike">
                <a:solidFill>
                  <a:schemeClr val="lt2"/>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rgbClr val="BD8738"/>
              </a:buClr>
              <a:buSzPts val="2000"/>
              <a:buFont typeface="Arial"/>
              <a:buNone/>
              <a:defRPr b="1" i="1" sz="2000" u="none" cap="none" strike="noStrike">
                <a:solidFill>
                  <a:srgbClr val="BD8738"/>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rgbClr val="BD8738"/>
              </a:buClr>
              <a:buSzPts val="2000"/>
              <a:buFont typeface="Arial"/>
              <a:buNone/>
              <a:defRPr b="1" i="1" sz="2000" u="none" cap="none" strike="noStrike">
                <a:solidFill>
                  <a:srgbClr val="BD8738"/>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rgbClr val="BD8738"/>
              </a:buClr>
              <a:buSzPts val="2000"/>
              <a:buFont typeface="Arial"/>
              <a:buNone/>
              <a:defRPr b="1" i="1" sz="2000" u="none" cap="none" strike="noStrike">
                <a:solidFill>
                  <a:srgbClr val="BD8738"/>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rgbClr val="BD8738"/>
              </a:buClr>
              <a:buSzPts val="2000"/>
              <a:buFont typeface="Arial"/>
              <a:buNone/>
              <a:defRPr b="1" i="1" sz="2000" u="none" cap="none" strike="noStrike">
                <a:solidFill>
                  <a:srgbClr val="BD8738"/>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2am5bzlngsY=">
    <p:spTree>
      <p:nvGrpSpPr>
        <p:cNvPr id="1711" name="Shape 1711"/>
        <p:cNvGrpSpPr/>
        <p:nvPr/>
      </p:nvGrpSpPr>
      <p:grpSpPr>
        <a:xfrm>
          <a:off x="0" y="0"/>
          <a:ext cx="0" cy="0"/>
          <a:chOff x="0" y="0"/>
          <a:chExt cx="0" cy="0"/>
        </a:xfrm>
      </p:grpSpPr>
      <p:sp>
        <p:nvSpPr>
          <p:cNvPr id="1712" name="Google Shape;1712;p322"/>
          <p:cNvSpPr/>
          <p:nvPr/>
        </p:nvSpPr>
        <p:spPr>
          <a:xfrm>
            <a:off x="0" y="0"/>
            <a:ext cx="9144000" cy="5143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Shape&#10;&#10;Description automatically generated with low confidence" id="1713" name="Google Shape;1713;p322"/>
          <p:cNvPicPr preferRelativeResize="0"/>
          <p:nvPr/>
        </p:nvPicPr>
        <p:blipFill rotWithShape="1">
          <a:blip r:embed="rId2">
            <a:alphaModFix/>
          </a:blip>
          <a:srcRect b="0" l="0" r="0" t="0"/>
          <a:stretch/>
        </p:blipFill>
        <p:spPr>
          <a:xfrm>
            <a:off x="0" y="0"/>
            <a:ext cx="9144000" cy="5143500"/>
          </a:xfrm>
          <a:prstGeom prst="rect">
            <a:avLst/>
          </a:prstGeom>
          <a:noFill/>
          <a:ln>
            <a:noFill/>
          </a:ln>
        </p:spPr>
      </p:pic>
      <p:grpSp>
        <p:nvGrpSpPr>
          <p:cNvPr id="1714" name="Google Shape;1714;p322"/>
          <p:cNvGrpSpPr/>
          <p:nvPr/>
        </p:nvGrpSpPr>
        <p:grpSpPr>
          <a:xfrm>
            <a:off x="3907491" y="3547977"/>
            <a:ext cx="1329018" cy="71718"/>
            <a:chOff x="3837640" y="2865532"/>
            <a:chExt cx="1329018" cy="71718"/>
          </a:xfrm>
        </p:grpSpPr>
        <p:sp>
          <p:nvSpPr>
            <p:cNvPr id="1715" name="Google Shape;1715;p322"/>
            <p:cNvSpPr/>
            <p:nvPr/>
          </p:nvSpPr>
          <p:spPr>
            <a:xfrm>
              <a:off x="4536140" y="2865532"/>
              <a:ext cx="71718" cy="71718"/>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716" name="Google Shape;1716;p322"/>
            <p:cNvSpPr/>
            <p:nvPr/>
          </p:nvSpPr>
          <p:spPr>
            <a:xfrm>
              <a:off x="4396440" y="2865532"/>
              <a:ext cx="71718" cy="71718"/>
            </a:xfrm>
            <a:prstGeom prst="rect">
              <a:avLst/>
            </a:prstGeom>
            <a:solidFill>
              <a:srgbClr val="BC7D2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717" name="Google Shape;1717;p322"/>
            <p:cNvSpPr/>
            <p:nvPr/>
          </p:nvSpPr>
          <p:spPr>
            <a:xfrm>
              <a:off x="4256740" y="2865532"/>
              <a:ext cx="71718" cy="71718"/>
            </a:xfrm>
            <a:prstGeom prst="rect">
              <a:avLst/>
            </a:prstGeom>
            <a:solidFill>
              <a:srgbClr val="BC7D2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718" name="Google Shape;1718;p322"/>
            <p:cNvSpPr/>
            <p:nvPr/>
          </p:nvSpPr>
          <p:spPr>
            <a:xfrm>
              <a:off x="4117040" y="2865532"/>
              <a:ext cx="71718" cy="71718"/>
            </a:xfrm>
            <a:prstGeom prst="rect">
              <a:avLst/>
            </a:prstGeom>
            <a:solidFill>
              <a:srgbClr val="BC7D2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719" name="Google Shape;1719;p322"/>
            <p:cNvSpPr/>
            <p:nvPr/>
          </p:nvSpPr>
          <p:spPr>
            <a:xfrm>
              <a:off x="3977340" y="2865532"/>
              <a:ext cx="71718" cy="71718"/>
            </a:xfrm>
            <a:prstGeom prst="rect">
              <a:avLst/>
            </a:prstGeom>
            <a:solidFill>
              <a:srgbClr val="BC7D2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720" name="Google Shape;1720;p322"/>
            <p:cNvSpPr/>
            <p:nvPr/>
          </p:nvSpPr>
          <p:spPr>
            <a:xfrm>
              <a:off x="3837640" y="2865532"/>
              <a:ext cx="71718" cy="71718"/>
            </a:xfrm>
            <a:prstGeom prst="rect">
              <a:avLst/>
            </a:prstGeom>
            <a:solidFill>
              <a:srgbClr val="BC7D2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721" name="Google Shape;1721;p322"/>
            <p:cNvSpPr/>
            <p:nvPr/>
          </p:nvSpPr>
          <p:spPr>
            <a:xfrm>
              <a:off x="5094940" y="2865532"/>
              <a:ext cx="71718" cy="71718"/>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722" name="Google Shape;1722;p322"/>
            <p:cNvSpPr/>
            <p:nvPr/>
          </p:nvSpPr>
          <p:spPr>
            <a:xfrm>
              <a:off x="4955240" y="2865532"/>
              <a:ext cx="71718" cy="71718"/>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723" name="Google Shape;1723;p322"/>
            <p:cNvSpPr/>
            <p:nvPr/>
          </p:nvSpPr>
          <p:spPr>
            <a:xfrm>
              <a:off x="4815540" y="2865532"/>
              <a:ext cx="71718" cy="71718"/>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724" name="Google Shape;1724;p322"/>
            <p:cNvSpPr/>
            <p:nvPr/>
          </p:nvSpPr>
          <p:spPr>
            <a:xfrm>
              <a:off x="4675840" y="2865532"/>
              <a:ext cx="71718" cy="71718"/>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grpSp>
      <p:sp>
        <p:nvSpPr>
          <p:cNvPr id="1725" name="Google Shape;1725;p322"/>
          <p:cNvSpPr txBox="1"/>
          <p:nvPr>
            <p:ph idx="1" type="body"/>
          </p:nvPr>
        </p:nvSpPr>
        <p:spPr>
          <a:xfrm>
            <a:off x="688975" y="1574318"/>
            <a:ext cx="7766050" cy="1793915"/>
          </a:xfrm>
          <a:prstGeom prst="rect">
            <a:avLst/>
          </a:prstGeom>
          <a:noFill/>
          <a:ln>
            <a:noFill/>
          </a:ln>
        </p:spPr>
        <p:txBody>
          <a:bodyPr anchorCtr="0" anchor="ctr" bIns="45700" lIns="91425" spcFirstLastPara="1" rIns="91425" wrap="square" tIns="45700">
            <a:normAutofit/>
          </a:bodyPr>
          <a:lstStyle>
            <a:lvl1pPr indent="-228600" lvl="0" marL="457200" marR="0" rtl="0" algn="ctr">
              <a:lnSpc>
                <a:spcPct val="100000"/>
              </a:lnSpc>
              <a:spcBef>
                <a:spcPts val="0"/>
              </a:spcBef>
              <a:spcAft>
                <a:spcPts val="0"/>
              </a:spcAft>
              <a:buClr>
                <a:srgbClr val="BD8738"/>
              </a:buClr>
              <a:buSzPts val="2000"/>
              <a:buFont typeface="Arial"/>
              <a:buNone/>
              <a:defRPr b="1" i="1" sz="2000" u="none" cap="none" strike="noStrike">
                <a:solidFill>
                  <a:schemeClr val="accen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rgbClr val="BD8738"/>
              </a:buClr>
              <a:buSzPts val="2000"/>
              <a:buFont typeface="Arial"/>
              <a:buNone/>
              <a:defRPr b="1" i="1" sz="2000" u="none" cap="none" strike="noStrike">
                <a:solidFill>
                  <a:srgbClr val="BD8738"/>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rgbClr val="BD8738"/>
              </a:buClr>
              <a:buSzPts val="2000"/>
              <a:buFont typeface="Arial"/>
              <a:buNone/>
              <a:defRPr b="1" i="1" sz="2000" u="none" cap="none" strike="noStrike">
                <a:solidFill>
                  <a:srgbClr val="BD8738"/>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rgbClr val="BD8738"/>
              </a:buClr>
              <a:buSzPts val="2000"/>
              <a:buFont typeface="Arial"/>
              <a:buNone/>
              <a:defRPr b="1" i="1" sz="2000" u="none" cap="none" strike="noStrike">
                <a:solidFill>
                  <a:srgbClr val="BD8738"/>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rgbClr val="BD8738"/>
              </a:buClr>
              <a:buSzPts val="2000"/>
              <a:buFont typeface="Arial"/>
              <a:buNone/>
              <a:defRPr b="1" i="1" sz="2000" u="none" cap="none" strike="noStrike">
                <a:solidFill>
                  <a:srgbClr val="BD8738"/>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x2neV0daj60=">
    <p:spTree>
      <p:nvGrpSpPr>
        <p:cNvPr id="1726" name="Shape 1726"/>
        <p:cNvGrpSpPr/>
        <p:nvPr/>
      </p:nvGrpSpPr>
      <p:grpSpPr>
        <a:xfrm>
          <a:off x="0" y="0"/>
          <a:ext cx="0" cy="0"/>
          <a:chOff x="0" y="0"/>
          <a:chExt cx="0" cy="0"/>
        </a:xfrm>
      </p:grpSpPr>
      <p:pic>
        <p:nvPicPr>
          <p:cNvPr descr="Background pattern&#10;&#10;Description automatically generated with medium confidence" id="1727" name="Google Shape;1727;p323"/>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descr="A group of people sitting at a table&#10;&#10;Description automatically generated with low confidence" id="1728" name="Google Shape;1728;p323"/>
          <p:cNvPicPr preferRelativeResize="0"/>
          <p:nvPr/>
        </p:nvPicPr>
        <p:blipFill rotWithShape="1">
          <a:blip r:embed="rId3">
            <a:alphaModFix/>
          </a:blip>
          <a:srcRect b="0" l="11613" r="0" t="29182"/>
          <a:stretch/>
        </p:blipFill>
        <p:spPr>
          <a:xfrm>
            <a:off x="4864308" y="0"/>
            <a:ext cx="4279692" cy="5143500"/>
          </a:xfrm>
          <a:prstGeom prst="rect">
            <a:avLst/>
          </a:prstGeom>
          <a:noFill/>
          <a:ln>
            <a:noFill/>
          </a:ln>
        </p:spPr>
      </p:pic>
      <p:pic>
        <p:nvPicPr>
          <p:cNvPr descr="Shape&#10;&#10;Description automatically generated with low confidence" id="1729" name="Google Shape;1729;p323"/>
          <p:cNvPicPr preferRelativeResize="0"/>
          <p:nvPr/>
        </p:nvPicPr>
        <p:blipFill rotWithShape="1">
          <a:blip r:embed="rId4">
            <a:alphaModFix/>
          </a:blip>
          <a:srcRect b="0" l="0" r="0" t="0"/>
          <a:stretch/>
        </p:blipFill>
        <p:spPr>
          <a:xfrm>
            <a:off x="0" y="0"/>
            <a:ext cx="9144000" cy="5143500"/>
          </a:xfrm>
          <a:prstGeom prst="rect">
            <a:avLst/>
          </a:prstGeom>
          <a:noFill/>
          <a:ln>
            <a:noFill/>
          </a:ln>
        </p:spPr>
      </p:pic>
      <p:sp>
        <p:nvSpPr>
          <p:cNvPr id="1730" name="Google Shape;1730;p323"/>
          <p:cNvSpPr/>
          <p:nvPr/>
        </p:nvSpPr>
        <p:spPr>
          <a:xfrm>
            <a:off x="0" y="1107751"/>
            <a:ext cx="4864308" cy="2927999"/>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chemeClr val="lt1"/>
              </a:solidFill>
              <a:latin typeface="Arial"/>
              <a:ea typeface="Arial"/>
              <a:cs typeface="Arial"/>
              <a:sym typeface="Arial"/>
            </a:endParaRPr>
          </a:p>
        </p:txBody>
      </p:sp>
      <p:sp>
        <p:nvSpPr>
          <p:cNvPr id="1731" name="Google Shape;1731;p323"/>
          <p:cNvSpPr/>
          <p:nvPr/>
        </p:nvSpPr>
        <p:spPr>
          <a:xfrm>
            <a:off x="185197" y="1339045"/>
            <a:ext cx="69448" cy="2465408"/>
          </a:xfrm>
          <a:prstGeom prst="rect">
            <a:avLst/>
          </a:prstGeom>
          <a:solidFill>
            <a:schemeClr val="l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732" name="Google Shape;1732;p323"/>
          <p:cNvSpPr txBox="1"/>
          <p:nvPr>
            <p:ph type="title"/>
          </p:nvPr>
        </p:nvSpPr>
        <p:spPr>
          <a:xfrm>
            <a:off x="387873" y="1377777"/>
            <a:ext cx="3421450" cy="459275"/>
          </a:xfrm>
          <a:prstGeom prst="rect">
            <a:avLst/>
          </a:prstGeom>
          <a:noFill/>
          <a:ln>
            <a:noFill/>
          </a:ln>
        </p:spPr>
        <p:txBody>
          <a:bodyPr anchorCtr="0" anchor="ctr" bIns="45700" lIns="90000" spcFirstLastPara="1" rIns="91425" wrap="square" tIns="45700">
            <a:normAutofit/>
          </a:bodyPr>
          <a:lstStyle>
            <a:lvl1pPr lvl="0" marR="0" rtl="0" algn="l">
              <a:lnSpc>
                <a:spcPct val="100000"/>
              </a:lnSpc>
              <a:spcBef>
                <a:spcPts val="0"/>
              </a:spcBef>
              <a:spcAft>
                <a:spcPts val="0"/>
              </a:spcAft>
              <a:buClr>
                <a:schemeClr val="lt1"/>
              </a:buClr>
              <a:buSzPts val="1700"/>
              <a:buFont typeface="Public Sans"/>
              <a:buNone/>
              <a:defRPr b="1" i="1" sz="20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733" name="Google Shape;1733;p323"/>
          <p:cNvSpPr txBox="1"/>
          <p:nvPr>
            <p:ph idx="1" type="body"/>
          </p:nvPr>
        </p:nvSpPr>
        <p:spPr>
          <a:xfrm>
            <a:off x="387873" y="1985160"/>
            <a:ext cx="4343206" cy="1819294"/>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U4zqH4crrFE=">
    <p:spTree>
      <p:nvGrpSpPr>
        <p:cNvPr id="1734" name="Shape 1734"/>
        <p:cNvGrpSpPr/>
        <p:nvPr/>
      </p:nvGrpSpPr>
      <p:grpSpPr>
        <a:xfrm>
          <a:off x="0" y="0"/>
          <a:ext cx="0" cy="0"/>
          <a:chOff x="0" y="0"/>
          <a:chExt cx="0" cy="0"/>
        </a:xfrm>
      </p:grpSpPr>
      <p:pic>
        <p:nvPicPr>
          <p:cNvPr descr="Background pattern&#10;&#10;Description automatically generated" id="1735" name="Google Shape;1735;p324"/>
          <p:cNvPicPr preferRelativeResize="0"/>
          <p:nvPr/>
        </p:nvPicPr>
        <p:blipFill rotWithShape="1">
          <a:blip r:embed="rId2">
            <a:alphaModFix amt="5000"/>
          </a:blip>
          <a:srcRect b="0" l="0" r="0" t="0"/>
          <a:stretch/>
        </p:blipFill>
        <p:spPr>
          <a:xfrm>
            <a:off x="-1879" y="0"/>
            <a:ext cx="9145880" cy="5143500"/>
          </a:xfrm>
          <a:prstGeom prst="rect">
            <a:avLst/>
          </a:prstGeom>
          <a:noFill/>
          <a:ln>
            <a:noFill/>
          </a:ln>
        </p:spPr>
      </p:pic>
      <p:pic>
        <p:nvPicPr>
          <p:cNvPr descr="Shape&#10;&#10;Description automatically generated with low confidence" id="1736" name="Google Shape;1736;p324"/>
          <p:cNvPicPr preferRelativeResize="0"/>
          <p:nvPr/>
        </p:nvPicPr>
        <p:blipFill rotWithShape="1">
          <a:blip r:embed="rId3">
            <a:alphaModFix/>
          </a:blip>
          <a:srcRect b="0" l="0" r="0" t="0"/>
          <a:stretch/>
        </p:blipFill>
        <p:spPr>
          <a:xfrm>
            <a:off x="0" y="0"/>
            <a:ext cx="9143990" cy="5143494"/>
          </a:xfrm>
          <a:prstGeom prst="rect">
            <a:avLst/>
          </a:prstGeom>
          <a:noFill/>
          <a:ln>
            <a:noFill/>
          </a:ln>
        </p:spPr>
      </p:pic>
      <p:grpSp>
        <p:nvGrpSpPr>
          <p:cNvPr id="1737" name="Google Shape;1737;p324"/>
          <p:cNvGrpSpPr/>
          <p:nvPr/>
        </p:nvGrpSpPr>
        <p:grpSpPr>
          <a:xfrm>
            <a:off x="-900" y="1034935"/>
            <a:ext cx="9146700" cy="1842077"/>
            <a:chOff x="-900" y="1034935"/>
            <a:chExt cx="9146700" cy="1842077"/>
          </a:xfrm>
        </p:grpSpPr>
        <p:sp>
          <p:nvSpPr>
            <p:cNvPr id="1738" name="Google Shape;1738;p324"/>
            <p:cNvSpPr/>
            <p:nvPr/>
          </p:nvSpPr>
          <p:spPr>
            <a:xfrm>
              <a:off x="0" y="1085724"/>
              <a:ext cx="9145800" cy="1791288"/>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cxnSp>
          <p:nvCxnSpPr>
            <p:cNvPr id="1739" name="Google Shape;1739;p324"/>
            <p:cNvCxnSpPr/>
            <p:nvPr/>
          </p:nvCxnSpPr>
          <p:spPr>
            <a:xfrm>
              <a:off x="-900" y="1034935"/>
              <a:ext cx="9145800" cy="0"/>
            </a:xfrm>
            <a:prstGeom prst="straightConnector1">
              <a:avLst/>
            </a:prstGeom>
            <a:noFill/>
            <a:ln cap="flat" cmpd="sng" w="12700">
              <a:solidFill>
                <a:schemeClr val="accent2"/>
              </a:solidFill>
              <a:prstDash val="solid"/>
              <a:round/>
              <a:headEnd len="sm" w="sm" type="none"/>
              <a:tailEnd len="sm" w="sm" type="none"/>
            </a:ln>
          </p:spPr>
        </p:cxnSp>
      </p:grpSp>
      <p:pic>
        <p:nvPicPr>
          <p:cNvPr id="1740" name="Google Shape;1740;p324"/>
          <p:cNvPicPr preferRelativeResize="0"/>
          <p:nvPr/>
        </p:nvPicPr>
        <p:blipFill rotWithShape="1">
          <a:blip r:embed="rId4">
            <a:alphaModFix/>
          </a:blip>
          <a:srcRect b="0" l="0" r="0" t="0"/>
          <a:stretch/>
        </p:blipFill>
        <p:spPr>
          <a:xfrm>
            <a:off x="244973" y="966439"/>
            <a:ext cx="4181755" cy="4151489"/>
          </a:xfrm>
          <a:prstGeom prst="rect">
            <a:avLst/>
          </a:prstGeom>
          <a:noFill/>
          <a:ln>
            <a:noFill/>
          </a:ln>
        </p:spPr>
      </p:pic>
      <p:sp>
        <p:nvSpPr>
          <p:cNvPr id="1741" name="Google Shape;1741;p324"/>
          <p:cNvSpPr txBox="1"/>
          <p:nvPr>
            <p:ph idx="1" type="body"/>
          </p:nvPr>
        </p:nvSpPr>
        <p:spPr>
          <a:xfrm>
            <a:off x="4852577" y="1247209"/>
            <a:ext cx="3865563" cy="1468318"/>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rgbClr val="22366A"/>
              </a:buClr>
              <a:buSzPts val="2800"/>
              <a:buFont typeface="Arial"/>
              <a:buNone/>
              <a:defRPr b="1" i="1" sz="2400" u="none" cap="none" strike="noStrike">
                <a:solidFill>
                  <a:schemeClr val="accent2"/>
                </a:solidFill>
                <a:latin typeface="Public Sans"/>
                <a:ea typeface="Public Sans"/>
                <a:cs typeface="Public Sans"/>
                <a:sym typeface="Public Sans"/>
              </a:defRPr>
            </a:lvl1pPr>
            <a:lvl2pPr indent="-406400" lvl="1" marL="9144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2pPr>
            <a:lvl3pPr indent="-406400" lvl="2" marL="13716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3pPr>
            <a:lvl4pPr indent="-406400" lvl="3" marL="18288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4pPr>
            <a:lvl5pPr indent="-406400" lvl="4" marL="22860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RC3iu25F/7k=">
    <p:spTree>
      <p:nvGrpSpPr>
        <p:cNvPr id="1742" name="Shape 1742"/>
        <p:cNvGrpSpPr/>
        <p:nvPr/>
      </p:nvGrpSpPr>
      <p:grpSpPr>
        <a:xfrm>
          <a:off x="0" y="0"/>
          <a:ext cx="0" cy="0"/>
          <a:chOff x="0" y="0"/>
          <a:chExt cx="0" cy="0"/>
        </a:xfrm>
      </p:grpSpPr>
      <p:pic>
        <p:nvPicPr>
          <p:cNvPr descr="Background pattern&#10;&#10;Description automatically generated" id="1743" name="Google Shape;1743;p325"/>
          <p:cNvPicPr preferRelativeResize="0"/>
          <p:nvPr/>
        </p:nvPicPr>
        <p:blipFill rotWithShape="1">
          <a:blip r:embed="rId2">
            <a:alphaModFix amt="5000"/>
          </a:blip>
          <a:srcRect b="0" l="0" r="0" t="0"/>
          <a:stretch/>
        </p:blipFill>
        <p:spPr>
          <a:xfrm>
            <a:off x="-1879" y="0"/>
            <a:ext cx="9145880" cy="5143500"/>
          </a:xfrm>
          <a:prstGeom prst="rect">
            <a:avLst/>
          </a:prstGeom>
          <a:noFill/>
          <a:ln>
            <a:noFill/>
          </a:ln>
        </p:spPr>
      </p:pic>
      <p:pic>
        <p:nvPicPr>
          <p:cNvPr descr="Shape&#10;&#10;Description automatically generated with low confidence" id="1744" name="Google Shape;1744;p325"/>
          <p:cNvPicPr preferRelativeResize="0"/>
          <p:nvPr/>
        </p:nvPicPr>
        <p:blipFill rotWithShape="1">
          <a:blip r:embed="rId3">
            <a:alphaModFix/>
          </a:blip>
          <a:srcRect b="0" l="0" r="0" t="0"/>
          <a:stretch/>
        </p:blipFill>
        <p:spPr>
          <a:xfrm>
            <a:off x="0" y="0"/>
            <a:ext cx="9143990" cy="5143494"/>
          </a:xfrm>
          <a:prstGeom prst="rect">
            <a:avLst/>
          </a:prstGeom>
          <a:noFill/>
          <a:ln>
            <a:noFill/>
          </a:ln>
        </p:spPr>
      </p:pic>
      <p:cxnSp>
        <p:nvCxnSpPr>
          <p:cNvPr id="1745" name="Google Shape;1745;p325"/>
          <p:cNvCxnSpPr/>
          <p:nvPr/>
        </p:nvCxnSpPr>
        <p:spPr>
          <a:xfrm>
            <a:off x="-900" y="982897"/>
            <a:ext cx="9145800" cy="0"/>
          </a:xfrm>
          <a:prstGeom prst="straightConnector1">
            <a:avLst/>
          </a:prstGeom>
          <a:noFill/>
          <a:ln cap="flat" cmpd="sng" w="12700">
            <a:solidFill>
              <a:srgbClr val="BFBFBF"/>
            </a:solidFill>
            <a:prstDash val="solid"/>
            <a:round/>
            <a:headEnd len="sm" w="sm" type="none"/>
            <a:tailEnd len="sm" w="sm" type="none"/>
          </a:ln>
        </p:spPr>
      </p:cxnSp>
      <p:sp>
        <p:nvSpPr>
          <p:cNvPr id="1746" name="Google Shape;1746;p325"/>
          <p:cNvSpPr/>
          <p:nvPr/>
        </p:nvSpPr>
        <p:spPr>
          <a:xfrm>
            <a:off x="0" y="1037770"/>
            <a:ext cx="9144000" cy="1613989"/>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1747" name="Google Shape;1747;p325"/>
          <p:cNvPicPr preferRelativeResize="0"/>
          <p:nvPr/>
        </p:nvPicPr>
        <p:blipFill rotWithShape="1">
          <a:blip r:embed="rId4">
            <a:alphaModFix/>
          </a:blip>
          <a:srcRect b="47599" l="0" r="0" t="-453"/>
          <a:stretch/>
        </p:blipFill>
        <p:spPr>
          <a:xfrm flipH="1">
            <a:off x="349865" y="721112"/>
            <a:ext cx="3612538" cy="4395173"/>
          </a:xfrm>
          <a:prstGeom prst="rect">
            <a:avLst/>
          </a:prstGeom>
          <a:noFill/>
          <a:ln>
            <a:noFill/>
          </a:ln>
        </p:spPr>
      </p:pic>
      <p:sp>
        <p:nvSpPr>
          <p:cNvPr id="1748" name="Google Shape;1748;p325"/>
          <p:cNvSpPr txBox="1"/>
          <p:nvPr>
            <p:ph idx="1" type="body"/>
          </p:nvPr>
        </p:nvSpPr>
        <p:spPr>
          <a:xfrm>
            <a:off x="4620415" y="1247209"/>
            <a:ext cx="3865563" cy="1160711"/>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rgbClr val="22366A"/>
              </a:buClr>
              <a:buSzPts val="2800"/>
              <a:buFont typeface="Arial"/>
              <a:buNone/>
              <a:defRPr b="1" i="1" sz="2400" u="none" cap="none" strike="noStrike">
                <a:solidFill>
                  <a:schemeClr val="lt1"/>
                </a:solidFill>
                <a:latin typeface="Public Sans"/>
                <a:ea typeface="Public Sans"/>
                <a:cs typeface="Public Sans"/>
                <a:sym typeface="Public Sans"/>
              </a:defRPr>
            </a:lvl1pPr>
            <a:lvl2pPr indent="-406400" lvl="1" marL="9144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2pPr>
            <a:lvl3pPr indent="-406400" lvl="2" marL="13716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3pPr>
            <a:lvl4pPr indent="-406400" lvl="3" marL="18288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4pPr>
            <a:lvl5pPr indent="-406400" lvl="4" marL="22860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GwMGPCzzk9c=">
    <p:spTree>
      <p:nvGrpSpPr>
        <p:cNvPr id="1749" name="Shape 1749"/>
        <p:cNvGrpSpPr/>
        <p:nvPr/>
      </p:nvGrpSpPr>
      <p:grpSpPr>
        <a:xfrm>
          <a:off x="0" y="0"/>
          <a:ext cx="0" cy="0"/>
          <a:chOff x="0" y="0"/>
          <a:chExt cx="0" cy="0"/>
        </a:xfrm>
      </p:grpSpPr>
      <p:pic>
        <p:nvPicPr>
          <p:cNvPr descr="Background pattern&#10;&#10;Description automatically generated" id="1750" name="Google Shape;1750;p326"/>
          <p:cNvPicPr preferRelativeResize="0"/>
          <p:nvPr/>
        </p:nvPicPr>
        <p:blipFill rotWithShape="1">
          <a:blip r:embed="rId2">
            <a:alphaModFix amt="5000"/>
          </a:blip>
          <a:srcRect b="0" l="0" r="0" t="0"/>
          <a:stretch/>
        </p:blipFill>
        <p:spPr>
          <a:xfrm>
            <a:off x="-1879" y="0"/>
            <a:ext cx="9145880" cy="5143500"/>
          </a:xfrm>
          <a:prstGeom prst="rect">
            <a:avLst/>
          </a:prstGeom>
          <a:noFill/>
          <a:ln>
            <a:noFill/>
          </a:ln>
        </p:spPr>
      </p:pic>
      <p:pic>
        <p:nvPicPr>
          <p:cNvPr descr="Shape&#10;&#10;Description automatically generated with low confidence" id="1751" name="Google Shape;1751;p326"/>
          <p:cNvPicPr preferRelativeResize="0"/>
          <p:nvPr/>
        </p:nvPicPr>
        <p:blipFill rotWithShape="1">
          <a:blip r:embed="rId3">
            <a:alphaModFix/>
          </a:blip>
          <a:srcRect b="0" l="0" r="0" t="0"/>
          <a:stretch/>
        </p:blipFill>
        <p:spPr>
          <a:xfrm>
            <a:off x="0" y="0"/>
            <a:ext cx="9143990" cy="5143494"/>
          </a:xfrm>
          <a:prstGeom prst="rect">
            <a:avLst/>
          </a:prstGeom>
          <a:noFill/>
          <a:ln>
            <a:noFill/>
          </a:ln>
        </p:spPr>
      </p:pic>
      <p:grpSp>
        <p:nvGrpSpPr>
          <p:cNvPr id="1752" name="Google Shape;1752;p326"/>
          <p:cNvGrpSpPr/>
          <p:nvPr/>
        </p:nvGrpSpPr>
        <p:grpSpPr>
          <a:xfrm>
            <a:off x="-900" y="1034935"/>
            <a:ext cx="9146700" cy="1842077"/>
            <a:chOff x="-900" y="1034935"/>
            <a:chExt cx="9146700" cy="1842077"/>
          </a:xfrm>
        </p:grpSpPr>
        <p:sp>
          <p:nvSpPr>
            <p:cNvPr id="1753" name="Google Shape;1753;p326"/>
            <p:cNvSpPr/>
            <p:nvPr/>
          </p:nvSpPr>
          <p:spPr>
            <a:xfrm>
              <a:off x="0" y="1085724"/>
              <a:ext cx="9145800" cy="1791288"/>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cxnSp>
          <p:nvCxnSpPr>
            <p:cNvPr id="1754" name="Google Shape;1754;p326"/>
            <p:cNvCxnSpPr/>
            <p:nvPr/>
          </p:nvCxnSpPr>
          <p:spPr>
            <a:xfrm>
              <a:off x="-900" y="1034935"/>
              <a:ext cx="9145800" cy="0"/>
            </a:xfrm>
            <a:prstGeom prst="straightConnector1">
              <a:avLst/>
            </a:prstGeom>
            <a:noFill/>
            <a:ln cap="flat" cmpd="sng" w="12700">
              <a:solidFill>
                <a:schemeClr val="dk2"/>
              </a:solidFill>
              <a:prstDash val="solid"/>
              <a:round/>
              <a:headEnd len="sm" w="sm" type="none"/>
              <a:tailEnd len="sm" w="sm" type="none"/>
            </a:ln>
          </p:spPr>
        </p:cxnSp>
      </p:grpSp>
      <p:pic>
        <p:nvPicPr>
          <p:cNvPr id="1755" name="Google Shape;1755;p326"/>
          <p:cNvPicPr preferRelativeResize="0"/>
          <p:nvPr/>
        </p:nvPicPr>
        <p:blipFill rotWithShape="1">
          <a:blip r:embed="rId4">
            <a:alphaModFix/>
          </a:blip>
          <a:srcRect b="0" l="0" r="0" t="0"/>
          <a:stretch/>
        </p:blipFill>
        <p:spPr>
          <a:xfrm>
            <a:off x="244973" y="966439"/>
            <a:ext cx="4181755" cy="4151489"/>
          </a:xfrm>
          <a:prstGeom prst="rect">
            <a:avLst/>
          </a:prstGeom>
          <a:noFill/>
          <a:ln>
            <a:noFill/>
          </a:ln>
        </p:spPr>
      </p:pic>
      <p:sp>
        <p:nvSpPr>
          <p:cNvPr id="1756" name="Google Shape;1756;p326"/>
          <p:cNvSpPr txBox="1"/>
          <p:nvPr>
            <p:ph idx="1" type="body"/>
          </p:nvPr>
        </p:nvSpPr>
        <p:spPr>
          <a:xfrm>
            <a:off x="4852577" y="1247209"/>
            <a:ext cx="3865563" cy="1468318"/>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rgbClr val="22366A"/>
              </a:buClr>
              <a:buSzPts val="2800"/>
              <a:buFont typeface="Arial"/>
              <a:buNone/>
              <a:defRPr b="1" i="1" sz="2400" u="none" cap="none" strike="noStrike">
                <a:solidFill>
                  <a:schemeClr val="dk2"/>
                </a:solidFill>
                <a:latin typeface="Public Sans"/>
                <a:ea typeface="Public Sans"/>
                <a:cs typeface="Public Sans"/>
                <a:sym typeface="Public Sans"/>
              </a:defRPr>
            </a:lvl1pPr>
            <a:lvl2pPr indent="-406400" lvl="1" marL="9144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2pPr>
            <a:lvl3pPr indent="-406400" lvl="2" marL="13716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3pPr>
            <a:lvl4pPr indent="-406400" lvl="3" marL="18288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4pPr>
            <a:lvl5pPr indent="-406400" lvl="4" marL="22860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zDN7ICFuJDQ=">
    <p:spTree>
      <p:nvGrpSpPr>
        <p:cNvPr id="1757" name="Shape 1757"/>
        <p:cNvGrpSpPr/>
        <p:nvPr/>
      </p:nvGrpSpPr>
      <p:grpSpPr>
        <a:xfrm>
          <a:off x="0" y="0"/>
          <a:ext cx="0" cy="0"/>
          <a:chOff x="0" y="0"/>
          <a:chExt cx="0" cy="0"/>
        </a:xfrm>
      </p:grpSpPr>
      <p:pic>
        <p:nvPicPr>
          <p:cNvPr descr="Background pattern&#10;&#10;Description automatically generated" id="1758" name="Google Shape;1758;p327"/>
          <p:cNvPicPr preferRelativeResize="0"/>
          <p:nvPr/>
        </p:nvPicPr>
        <p:blipFill rotWithShape="1">
          <a:blip r:embed="rId2">
            <a:alphaModFix amt="5000"/>
          </a:blip>
          <a:srcRect b="0" l="0" r="0" t="0"/>
          <a:stretch/>
        </p:blipFill>
        <p:spPr>
          <a:xfrm>
            <a:off x="-1879" y="0"/>
            <a:ext cx="9145880" cy="5143500"/>
          </a:xfrm>
          <a:prstGeom prst="rect">
            <a:avLst/>
          </a:prstGeom>
          <a:noFill/>
          <a:ln>
            <a:noFill/>
          </a:ln>
        </p:spPr>
      </p:pic>
      <p:pic>
        <p:nvPicPr>
          <p:cNvPr descr="Shape&#10;&#10;Description automatically generated with low confidence" id="1759" name="Google Shape;1759;p327"/>
          <p:cNvPicPr preferRelativeResize="0"/>
          <p:nvPr/>
        </p:nvPicPr>
        <p:blipFill rotWithShape="1">
          <a:blip r:embed="rId3">
            <a:alphaModFix/>
          </a:blip>
          <a:srcRect b="0" l="0" r="0" t="0"/>
          <a:stretch/>
        </p:blipFill>
        <p:spPr>
          <a:xfrm>
            <a:off x="0" y="0"/>
            <a:ext cx="9143990" cy="5143494"/>
          </a:xfrm>
          <a:prstGeom prst="rect">
            <a:avLst/>
          </a:prstGeom>
          <a:noFill/>
          <a:ln>
            <a:noFill/>
          </a:ln>
        </p:spPr>
      </p:pic>
      <p:cxnSp>
        <p:nvCxnSpPr>
          <p:cNvPr id="1760" name="Google Shape;1760;p327"/>
          <p:cNvCxnSpPr/>
          <p:nvPr/>
        </p:nvCxnSpPr>
        <p:spPr>
          <a:xfrm>
            <a:off x="-900" y="982897"/>
            <a:ext cx="9145800" cy="0"/>
          </a:xfrm>
          <a:prstGeom prst="straightConnector1">
            <a:avLst/>
          </a:prstGeom>
          <a:noFill/>
          <a:ln cap="flat" cmpd="sng" w="12700">
            <a:solidFill>
              <a:srgbClr val="BFBFBF"/>
            </a:solidFill>
            <a:prstDash val="solid"/>
            <a:round/>
            <a:headEnd len="sm" w="sm" type="none"/>
            <a:tailEnd len="sm" w="sm" type="none"/>
          </a:ln>
        </p:spPr>
      </p:cxnSp>
      <p:sp>
        <p:nvSpPr>
          <p:cNvPr id="1761" name="Google Shape;1761;p327"/>
          <p:cNvSpPr/>
          <p:nvPr/>
        </p:nvSpPr>
        <p:spPr>
          <a:xfrm>
            <a:off x="0" y="1037770"/>
            <a:ext cx="9144000" cy="1613989"/>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1762" name="Google Shape;1762;p327"/>
          <p:cNvPicPr preferRelativeResize="0"/>
          <p:nvPr/>
        </p:nvPicPr>
        <p:blipFill rotWithShape="1">
          <a:blip r:embed="rId4">
            <a:alphaModFix/>
          </a:blip>
          <a:srcRect b="47599" l="0" r="0" t="-453"/>
          <a:stretch/>
        </p:blipFill>
        <p:spPr>
          <a:xfrm flipH="1">
            <a:off x="349865" y="721112"/>
            <a:ext cx="3612538" cy="4395173"/>
          </a:xfrm>
          <a:prstGeom prst="rect">
            <a:avLst/>
          </a:prstGeom>
          <a:noFill/>
          <a:ln>
            <a:noFill/>
          </a:ln>
        </p:spPr>
      </p:pic>
      <p:sp>
        <p:nvSpPr>
          <p:cNvPr id="1763" name="Google Shape;1763;p327"/>
          <p:cNvSpPr txBox="1"/>
          <p:nvPr>
            <p:ph idx="1" type="body"/>
          </p:nvPr>
        </p:nvSpPr>
        <p:spPr>
          <a:xfrm>
            <a:off x="4620415" y="1247209"/>
            <a:ext cx="3865563" cy="1160711"/>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rgbClr val="22366A"/>
              </a:buClr>
              <a:buSzPts val="2800"/>
              <a:buFont typeface="Arial"/>
              <a:buNone/>
              <a:defRPr b="1" i="1" sz="2400" u="none" cap="none" strike="noStrike">
                <a:solidFill>
                  <a:schemeClr val="lt1"/>
                </a:solidFill>
                <a:latin typeface="Public Sans"/>
                <a:ea typeface="Public Sans"/>
                <a:cs typeface="Public Sans"/>
                <a:sym typeface="Public Sans"/>
              </a:defRPr>
            </a:lvl1pPr>
            <a:lvl2pPr indent="-406400" lvl="1" marL="9144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2pPr>
            <a:lvl3pPr indent="-406400" lvl="2" marL="13716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3pPr>
            <a:lvl4pPr indent="-406400" lvl="3" marL="18288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4pPr>
            <a:lvl5pPr indent="-406400" lvl="4" marL="22860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QJt0Xzjim8c=">
    <p:spTree>
      <p:nvGrpSpPr>
        <p:cNvPr id="1764" name="Shape 1764"/>
        <p:cNvGrpSpPr/>
        <p:nvPr/>
      </p:nvGrpSpPr>
      <p:grpSpPr>
        <a:xfrm>
          <a:off x="0" y="0"/>
          <a:ext cx="0" cy="0"/>
          <a:chOff x="0" y="0"/>
          <a:chExt cx="0" cy="0"/>
        </a:xfrm>
      </p:grpSpPr>
      <p:pic>
        <p:nvPicPr>
          <p:cNvPr id="1765" name="Google Shape;1765;p328"/>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descr="Shape&#10;&#10;Description automatically generated with low confidence" id="1766" name="Google Shape;1766;p328"/>
          <p:cNvPicPr preferRelativeResize="0"/>
          <p:nvPr/>
        </p:nvPicPr>
        <p:blipFill rotWithShape="1">
          <a:blip r:embed="rId3">
            <a:alphaModFix/>
          </a:blip>
          <a:srcRect b="0" l="0" r="0" t="0"/>
          <a:stretch/>
        </p:blipFill>
        <p:spPr>
          <a:xfrm>
            <a:off x="0" y="0"/>
            <a:ext cx="9143990" cy="5148000"/>
          </a:xfrm>
          <a:prstGeom prst="rect">
            <a:avLst/>
          </a:prstGeom>
          <a:noFill/>
          <a:ln>
            <a:noFill/>
          </a:ln>
        </p:spPr>
      </p:pic>
      <p:pic>
        <p:nvPicPr>
          <p:cNvPr descr="A picture containing text, dark, night sky&#10;&#10;Description automatically generated" id="1767" name="Google Shape;1767;p328"/>
          <p:cNvPicPr preferRelativeResize="0"/>
          <p:nvPr/>
        </p:nvPicPr>
        <p:blipFill rotWithShape="1">
          <a:blip r:embed="rId4">
            <a:alphaModFix/>
          </a:blip>
          <a:srcRect b="0" l="0" r="0" t="0"/>
          <a:stretch/>
        </p:blipFill>
        <p:spPr>
          <a:xfrm>
            <a:off x="962283" y="914400"/>
            <a:ext cx="7219434" cy="3459480"/>
          </a:xfrm>
          <a:prstGeom prst="rect">
            <a:avLst/>
          </a:prstGeom>
          <a:noFill/>
          <a:ln>
            <a:noFill/>
          </a:ln>
        </p:spPr>
      </p:pic>
      <p:pic>
        <p:nvPicPr>
          <p:cNvPr descr="Chart&#10;&#10;Description automatically generated" id="1768" name="Google Shape;1768;p328"/>
          <p:cNvPicPr preferRelativeResize="0"/>
          <p:nvPr/>
        </p:nvPicPr>
        <p:blipFill rotWithShape="1">
          <a:blip r:embed="rId5">
            <a:alphaModFix/>
          </a:blip>
          <a:srcRect b="0" l="0" r="0" t="0"/>
          <a:stretch/>
        </p:blipFill>
        <p:spPr>
          <a:xfrm>
            <a:off x="2567940" y="1200369"/>
            <a:ext cx="4008120" cy="2742762"/>
          </a:xfrm>
          <a:prstGeom prst="rect">
            <a:avLst/>
          </a:prstGeom>
          <a:noFill/>
          <a:ln>
            <a:noFill/>
          </a:ln>
        </p:spPr>
      </p:pic>
      <p:sp>
        <p:nvSpPr>
          <p:cNvPr id="1769" name="Google Shape;1769;p328"/>
          <p:cNvSpPr txBox="1"/>
          <p:nvPr>
            <p:ph idx="1" type="body"/>
          </p:nvPr>
        </p:nvSpPr>
        <p:spPr>
          <a:xfrm rot="-525871">
            <a:off x="2714091" y="2148474"/>
            <a:ext cx="3673884" cy="554487"/>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3200"/>
              <a:buFont typeface="Public Sans"/>
              <a:buNone/>
              <a:defRPr b="1" i="1" sz="28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tUNZkri2LkM=">
    <p:spTree>
      <p:nvGrpSpPr>
        <p:cNvPr id="1770" name="Shape 1770"/>
        <p:cNvGrpSpPr/>
        <p:nvPr/>
      </p:nvGrpSpPr>
      <p:grpSpPr>
        <a:xfrm>
          <a:off x="0" y="0"/>
          <a:ext cx="0" cy="0"/>
          <a:chOff x="0" y="0"/>
          <a:chExt cx="0" cy="0"/>
        </a:xfrm>
      </p:grpSpPr>
      <p:grpSp>
        <p:nvGrpSpPr>
          <p:cNvPr id="1771" name="Google Shape;1771;p329"/>
          <p:cNvGrpSpPr/>
          <p:nvPr/>
        </p:nvGrpSpPr>
        <p:grpSpPr>
          <a:xfrm>
            <a:off x="444" y="0"/>
            <a:ext cx="9143556" cy="5143500"/>
            <a:chOff x="444" y="317809"/>
            <a:chExt cx="9143556" cy="5143500"/>
          </a:xfrm>
        </p:grpSpPr>
        <p:pic>
          <p:nvPicPr>
            <p:cNvPr descr="Surface chart&#10;&#10;Description automatically generated with low confidence" id="1772" name="Google Shape;1772;p329"/>
            <p:cNvPicPr preferRelativeResize="0"/>
            <p:nvPr/>
          </p:nvPicPr>
          <p:blipFill rotWithShape="1">
            <a:blip r:embed="rId2">
              <a:alphaModFix amt="50000"/>
            </a:blip>
            <a:srcRect b="0" l="0" r="0" t="0"/>
            <a:stretch/>
          </p:blipFill>
          <p:spPr>
            <a:xfrm>
              <a:off x="444" y="317809"/>
              <a:ext cx="9143111" cy="5143500"/>
            </a:xfrm>
            <a:prstGeom prst="rect">
              <a:avLst/>
            </a:prstGeom>
            <a:noFill/>
            <a:ln>
              <a:noFill/>
            </a:ln>
          </p:spPr>
        </p:pic>
        <p:pic>
          <p:nvPicPr>
            <p:cNvPr descr="Surface chart&#10;&#10;Description automatically generated with low confidence" id="1773" name="Google Shape;1773;p329"/>
            <p:cNvPicPr preferRelativeResize="0"/>
            <p:nvPr/>
          </p:nvPicPr>
          <p:blipFill rotWithShape="1">
            <a:blip r:embed="rId2">
              <a:alphaModFix amt="50000"/>
            </a:blip>
            <a:srcRect b="0" l="0" r="0" t="0"/>
            <a:stretch/>
          </p:blipFill>
          <p:spPr>
            <a:xfrm>
              <a:off x="889" y="317809"/>
              <a:ext cx="9143111" cy="5143500"/>
            </a:xfrm>
            <a:prstGeom prst="rect">
              <a:avLst/>
            </a:prstGeom>
            <a:noFill/>
            <a:ln>
              <a:noFill/>
            </a:ln>
          </p:spPr>
        </p:pic>
      </p:grpSp>
      <p:pic>
        <p:nvPicPr>
          <p:cNvPr descr="Shape&#10;&#10;Description automatically generated with low confidence" id="1774" name="Google Shape;1774;p329"/>
          <p:cNvPicPr preferRelativeResize="0"/>
          <p:nvPr/>
        </p:nvPicPr>
        <p:blipFill rotWithShape="1">
          <a:blip r:embed="rId3">
            <a:alphaModFix/>
          </a:blip>
          <a:srcRect b="0" l="0" r="0" t="0"/>
          <a:stretch/>
        </p:blipFill>
        <p:spPr>
          <a:xfrm>
            <a:off x="0" y="0"/>
            <a:ext cx="9143990" cy="5143494"/>
          </a:xfrm>
          <a:prstGeom prst="rect">
            <a:avLst/>
          </a:prstGeom>
          <a:noFill/>
          <a:ln>
            <a:noFill/>
          </a:ln>
        </p:spPr>
      </p:pic>
      <p:pic>
        <p:nvPicPr>
          <p:cNvPr descr="A picture containing text&#10;&#10;Description automatically generated" id="1775" name="Google Shape;1775;p329"/>
          <p:cNvPicPr preferRelativeResize="0"/>
          <p:nvPr/>
        </p:nvPicPr>
        <p:blipFill rotWithShape="1">
          <a:blip r:embed="rId4">
            <a:alphaModFix amt="85000"/>
          </a:blip>
          <a:srcRect b="0" l="0" r="0" t="0"/>
          <a:stretch/>
        </p:blipFill>
        <p:spPr>
          <a:xfrm>
            <a:off x="2251213" y="1143261"/>
            <a:ext cx="4641574" cy="2799228"/>
          </a:xfrm>
          <a:prstGeom prst="rect">
            <a:avLst/>
          </a:prstGeom>
          <a:noFill/>
          <a:ln>
            <a:noFill/>
          </a:ln>
        </p:spPr>
      </p:pic>
      <p:sp>
        <p:nvSpPr>
          <p:cNvPr id="1776" name="Google Shape;1776;p329"/>
          <p:cNvSpPr txBox="1"/>
          <p:nvPr>
            <p:ph idx="1" type="body"/>
          </p:nvPr>
        </p:nvSpPr>
        <p:spPr>
          <a:xfrm>
            <a:off x="2740961" y="1824708"/>
            <a:ext cx="3602088" cy="472477"/>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22366A"/>
              </a:buClr>
              <a:buSzPts val="2800"/>
              <a:buFont typeface="Arial"/>
              <a:buNone/>
              <a:defRPr b="1" i="1" sz="2400" u="none" cap="none" strike="noStrike">
                <a:solidFill>
                  <a:schemeClr val="dk2"/>
                </a:solidFill>
                <a:latin typeface="Public Sans"/>
                <a:ea typeface="Public Sans"/>
                <a:cs typeface="Public Sans"/>
                <a:sym typeface="Public Sans"/>
              </a:defRPr>
            </a:lvl1pPr>
            <a:lvl2pPr indent="-406400" lvl="1" marL="9144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2pPr>
            <a:lvl3pPr indent="-406400" lvl="2" marL="13716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3pPr>
            <a:lvl4pPr indent="-406400" lvl="3" marL="18288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4pPr>
            <a:lvl5pPr indent="-406400" lvl="4" marL="22860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1777" name="Google Shape;1777;p329"/>
          <p:cNvSpPr txBox="1"/>
          <p:nvPr>
            <p:ph idx="2" type="body"/>
          </p:nvPr>
        </p:nvSpPr>
        <p:spPr>
          <a:xfrm>
            <a:off x="2740960" y="2398916"/>
            <a:ext cx="3602088" cy="719671"/>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100000"/>
              </a:lnSpc>
              <a:spcBef>
                <a:spcPts val="0"/>
              </a:spcBef>
              <a:spcAft>
                <a:spcPts val="0"/>
              </a:spcAft>
              <a:buClr>
                <a:schemeClr val="dk1"/>
              </a:buClr>
              <a:buSzPts val="1500"/>
              <a:buFont typeface="Arial"/>
              <a:buNone/>
              <a:defRPr b="0" i="1" sz="1500" u="none" cap="none" strike="noStrike">
                <a:solidFill>
                  <a:srgbClr val="000000"/>
                </a:solidFill>
                <a:latin typeface="Public Sans"/>
                <a:ea typeface="Public Sans"/>
                <a:cs typeface="Public Sans"/>
                <a:sym typeface="Public Sans"/>
              </a:defRPr>
            </a:lvl1pPr>
            <a:lvl2pPr indent="-228600" lvl="1" marL="9144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2pPr>
            <a:lvl3pPr indent="-228600" lvl="2" marL="13716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3pPr>
            <a:lvl4pPr indent="-228600" lvl="3" marL="18288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4pPr>
            <a:lvl5pPr indent="-228600" lvl="4" marL="22860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ontents 4">
    <p:spTree>
      <p:nvGrpSpPr>
        <p:cNvPr id="66" name="Shape 66"/>
        <p:cNvGrpSpPr/>
        <p:nvPr/>
      </p:nvGrpSpPr>
      <p:grpSpPr>
        <a:xfrm>
          <a:off x="0" y="0"/>
          <a:ext cx="0" cy="0"/>
          <a:chOff x="0" y="0"/>
          <a:chExt cx="0" cy="0"/>
        </a:xfrm>
      </p:grpSpPr>
      <p:grpSp>
        <p:nvGrpSpPr>
          <p:cNvPr id="67" name="Google Shape;67;p231"/>
          <p:cNvGrpSpPr/>
          <p:nvPr/>
        </p:nvGrpSpPr>
        <p:grpSpPr>
          <a:xfrm>
            <a:off x="0" y="1"/>
            <a:ext cx="9143999" cy="5143499"/>
            <a:chOff x="0" y="1"/>
            <a:chExt cx="9144000" cy="5143500"/>
          </a:xfrm>
        </p:grpSpPr>
        <p:sp>
          <p:nvSpPr>
            <p:cNvPr id="68" name="Google Shape;68;p231"/>
            <p:cNvSpPr/>
            <p:nvPr/>
          </p:nvSpPr>
          <p:spPr>
            <a:xfrm>
              <a:off x="0" y="1"/>
              <a:ext cx="9144000" cy="5143500"/>
            </a:xfrm>
            <a:prstGeom prst="rect">
              <a:avLst/>
            </a:prstGeom>
            <a:solidFill>
              <a:srgbClr val="F2F2F2">
                <a:alpha val="94901"/>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050"/>
                <a:buFont typeface="Calibri"/>
                <a:buNone/>
              </a:pPr>
              <a:r>
                <a:t/>
              </a:r>
              <a:endParaRPr b="1" i="0" sz="1050" u="none" cap="none" strike="noStrike">
                <a:solidFill>
                  <a:schemeClr val="lt1"/>
                </a:solidFill>
                <a:latin typeface="Public Sans"/>
                <a:ea typeface="Public Sans"/>
                <a:cs typeface="Public Sans"/>
                <a:sym typeface="Public Sans"/>
              </a:endParaRPr>
            </a:p>
          </p:txBody>
        </p:sp>
        <p:pic>
          <p:nvPicPr>
            <p:cNvPr descr="A group of people in clothing&#10;&#10;Description automatically generated with medium confidence" id="69" name="Google Shape;69;p231"/>
            <p:cNvPicPr preferRelativeResize="0"/>
            <p:nvPr/>
          </p:nvPicPr>
          <p:blipFill rotWithShape="1">
            <a:blip r:embed="rId2">
              <a:alphaModFix/>
            </a:blip>
            <a:srcRect b="0" l="0" r="0" t="0"/>
            <a:stretch/>
          </p:blipFill>
          <p:spPr>
            <a:xfrm>
              <a:off x="2113280" y="456352"/>
              <a:ext cx="7030720" cy="4687147"/>
            </a:xfrm>
            <a:prstGeom prst="rect">
              <a:avLst/>
            </a:prstGeom>
            <a:noFill/>
            <a:ln>
              <a:noFill/>
            </a:ln>
          </p:spPr>
        </p:pic>
      </p:grpSp>
      <p:pic>
        <p:nvPicPr>
          <p:cNvPr descr="Shape&#10;&#10;Description automatically generated with low confidence" id="70" name="Google Shape;70;p231"/>
          <p:cNvPicPr preferRelativeResize="0"/>
          <p:nvPr/>
        </p:nvPicPr>
        <p:blipFill rotWithShape="1">
          <a:blip r:embed="rId3">
            <a:alphaModFix/>
          </a:blip>
          <a:srcRect b="0" l="0" r="0" t="0"/>
          <a:stretch/>
        </p:blipFill>
        <p:spPr>
          <a:xfrm>
            <a:off x="0" y="0"/>
            <a:ext cx="9143990" cy="5143494"/>
          </a:xfrm>
          <a:prstGeom prst="rect">
            <a:avLst/>
          </a:prstGeom>
          <a:noFill/>
          <a:ln>
            <a:noFill/>
          </a:ln>
        </p:spPr>
      </p:pic>
      <p:sp>
        <p:nvSpPr>
          <p:cNvPr id="71" name="Google Shape;71;p231"/>
          <p:cNvSpPr txBox="1"/>
          <p:nvPr>
            <p:ph idx="1" type="body"/>
          </p:nvPr>
        </p:nvSpPr>
        <p:spPr>
          <a:xfrm>
            <a:off x="135731" y="782881"/>
            <a:ext cx="4436267" cy="2912819"/>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72" name="Google Shape;72;p231"/>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3" name="Google Shape;73;p231"/>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Discussion">
    <p:spTree>
      <p:nvGrpSpPr>
        <p:cNvPr id="1778" name="Shape 1778"/>
        <p:cNvGrpSpPr/>
        <p:nvPr/>
      </p:nvGrpSpPr>
      <p:grpSpPr>
        <a:xfrm>
          <a:off x="0" y="0"/>
          <a:ext cx="0" cy="0"/>
          <a:chOff x="0" y="0"/>
          <a:chExt cx="0" cy="0"/>
        </a:xfrm>
      </p:grpSpPr>
      <p:pic>
        <p:nvPicPr>
          <p:cNvPr id="1779" name="Google Shape;1779;p330"/>
          <p:cNvPicPr preferRelativeResize="0"/>
          <p:nvPr/>
        </p:nvPicPr>
        <p:blipFill rotWithShape="1">
          <a:blip r:embed="rId2">
            <a:alphaModFix amt="70000"/>
          </a:blip>
          <a:srcRect b="12611" l="0" r="0" t="1816"/>
          <a:stretch/>
        </p:blipFill>
        <p:spPr>
          <a:xfrm>
            <a:off x="0" y="-1"/>
            <a:ext cx="9144000" cy="5143501"/>
          </a:xfrm>
          <a:prstGeom prst="rect">
            <a:avLst/>
          </a:prstGeom>
          <a:noFill/>
          <a:ln>
            <a:noFill/>
          </a:ln>
        </p:spPr>
      </p:pic>
      <p:pic>
        <p:nvPicPr>
          <p:cNvPr descr="Shape&#10;&#10;Description automatically generated with low confidence" id="1780" name="Google Shape;1780;p330"/>
          <p:cNvPicPr preferRelativeResize="0"/>
          <p:nvPr/>
        </p:nvPicPr>
        <p:blipFill rotWithShape="1">
          <a:blip r:embed="rId3">
            <a:alphaModFix/>
          </a:blip>
          <a:srcRect b="0" l="0" r="0" t="0"/>
          <a:stretch/>
        </p:blipFill>
        <p:spPr>
          <a:xfrm>
            <a:off x="0" y="0"/>
            <a:ext cx="9143990" cy="5143494"/>
          </a:xfrm>
          <a:prstGeom prst="rect">
            <a:avLst/>
          </a:prstGeom>
          <a:noFill/>
          <a:ln>
            <a:noFill/>
          </a:ln>
        </p:spPr>
      </p:pic>
      <p:sp>
        <p:nvSpPr>
          <p:cNvPr id="1781" name="Google Shape;1781;p330"/>
          <p:cNvSpPr/>
          <p:nvPr/>
        </p:nvSpPr>
        <p:spPr>
          <a:xfrm>
            <a:off x="3322314" y="1790299"/>
            <a:ext cx="2539465" cy="644893"/>
          </a:xfrm>
          <a:prstGeom prst="roundRect">
            <a:avLst>
              <a:gd fmla="val 12859" name="adj"/>
            </a:avLst>
          </a:prstGeom>
          <a:solidFill>
            <a:schemeClr val="lt1"/>
          </a:solidFill>
          <a:ln cap="flat" cmpd="sng" w="2540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chemeClr val="lt1"/>
              </a:solidFill>
              <a:latin typeface="Public Sans"/>
              <a:ea typeface="Public Sans"/>
              <a:cs typeface="Public Sans"/>
              <a:sym typeface="Public Sans"/>
            </a:endParaRPr>
          </a:p>
        </p:txBody>
      </p:sp>
      <p:sp>
        <p:nvSpPr>
          <p:cNvPr id="1782" name="Google Shape;1782;p330"/>
          <p:cNvSpPr txBox="1"/>
          <p:nvPr>
            <p:ph idx="1" type="body"/>
          </p:nvPr>
        </p:nvSpPr>
        <p:spPr>
          <a:xfrm>
            <a:off x="3553313" y="1914665"/>
            <a:ext cx="2077466" cy="396161"/>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22366A"/>
              </a:buClr>
              <a:buSzPts val="2800"/>
              <a:buFont typeface="Arial"/>
              <a:buNone/>
              <a:defRPr b="1" i="1" sz="2000" u="none" cap="none" strike="noStrike">
                <a:solidFill>
                  <a:schemeClr val="dk2"/>
                </a:solidFill>
                <a:latin typeface="Public Sans"/>
                <a:ea typeface="Public Sans"/>
                <a:cs typeface="Public Sans"/>
                <a:sym typeface="Public Sans"/>
              </a:defRPr>
            </a:lvl1pPr>
            <a:lvl2pPr indent="-406400" lvl="1" marL="9144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2pPr>
            <a:lvl3pPr indent="-406400" lvl="2" marL="13716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3pPr>
            <a:lvl4pPr indent="-406400" lvl="3" marL="18288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4pPr>
            <a:lvl5pPr indent="-406400" lvl="4" marL="22860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1783" name="Google Shape;1783;p330"/>
          <p:cNvSpPr txBox="1"/>
          <p:nvPr>
            <p:ph idx="2" type="body"/>
          </p:nvPr>
        </p:nvSpPr>
        <p:spPr>
          <a:xfrm>
            <a:off x="2770956" y="2580686"/>
            <a:ext cx="3602088" cy="719671"/>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100000"/>
              </a:lnSpc>
              <a:spcBef>
                <a:spcPts val="0"/>
              </a:spcBef>
              <a:spcAft>
                <a:spcPts val="0"/>
              </a:spcAft>
              <a:buClr>
                <a:schemeClr val="dk1"/>
              </a:buClr>
              <a:buSzPts val="1500"/>
              <a:buFont typeface="Arial"/>
              <a:buNone/>
              <a:defRPr b="0" i="1" sz="1500" u="none" cap="none" strike="noStrike">
                <a:solidFill>
                  <a:srgbClr val="000000"/>
                </a:solidFill>
                <a:latin typeface="Public Sans"/>
                <a:ea typeface="Public Sans"/>
                <a:cs typeface="Public Sans"/>
                <a:sym typeface="Public Sans"/>
              </a:defRPr>
            </a:lvl1pPr>
            <a:lvl2pPr indent="-228600" lvl="1" marL="9144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2pPr>
            <a:lvl3pPr indent="-228600" lvl="2" marL="13716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3pPr>
            <a:lvl4pPr indent="-228600" lvl="3" marL="18288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4pPr>
            <a:lvl5pPr indent="-228600" lvl="4" marL="22860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Discussion slide">
    <p:spTree>
      <p:nvGrpSpPr>
        <p:cNvPr id="1784" name="Shape 1784"/>
        <p:cNvGrpSpPr/>
        <p:nvPr/>
      </p:nvGrpSpPr>
      <p:grpSpPr>
        <a:xfrm>
          <a:off x="0" y="0"/>
          <a:ext cx="0" cy="0"/>
          <a:chOff x="0" y="0"/>
          <a:chExt cx="0" cy="0"/>
        </a:xfrm>
      </p:grpSpPr>
      <p:grpSp>
        <p:nvGrpSpPr>
          <p:cNvPr id="1785" name="Google Shape;1785;p331"/>
          <p:cNvGrpSpPr/>
          <p:nvPr/>
        </p:nvGrpSpPr>
        <p:grpSpPr>
          <a:xfrm>
            <a:off x="-3149" y="1"/>
            <a:ext cx="9147149" cy="5143500"/>
            <a:chOff x="-3149" y="1"/>
            <a:chExt cx="9147149" cy="5143500"/>
          </a:xfrm>
        </p:grpSpPr>
        <p:pic>
          <p:nvPicPr>
            <p:cNvPr id="1786" name="Google Shape;1786;p331"/>
            <p:cNvPicPr preferRelativeResize="0"/>
            <p:nvPr/>
          </p:nvPicPr>
          <p:blipFill rotWithShape="1">
            <a:blip r:embed="rId2">
              <a:alphaModFix/>
            </a:blip>
            <a:srcRect b="12936" l="0" r="0" t="2687"/>
            <a:stretch/>
          </p:blipFill>
          <p:spPr>
            <a:xfrm>
              <a:off x="-3149" y="1"/>
              <a:ext cx="9144002" cy="5143500"/>
            </a:xfrm>
            <a:prstGeom prst="rect">
              <a:avLst/>
            </a:prstGeom>
            <a:noFill/>
            <a:ln>
              <a:noFill/>
            </a:ln>
          </p:spPr>
        </p:pic>
        <p:sp>
          <p:nvSpPr>
            <p:cNvPr id="1787" name="Google Shape;1787;p331"/>
            <p:cNvSpPr/>
            <p:nvPr/>
          </p:nvSpPr>
          <p:spPr>
            <a:xfrm>
              <a:off x="-938" y="2804160"/>
              <a:ext cx="9144938" cy="2339340"/>
            </a:xfrm>
            <a:prstGeom prst="rect">
              <a:avLst/>
            </a:prstGeom>
            <a:solidFill>
              <a:schemeClr val="dk2">
                <a:alpha val="7490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chemeClr val="lt1"/>
                </a:solidFill>
                <a:latin typeface="Arial"/>
                <a:ea typeface="Arial"/>
                <a:cs typeface="Arial"/>
                <a:sym typeface="Arial"/>
              </a:endParaRPr>
            </a:p>
          </p:txBody>
        </p:sp>
      </p:grpSp>
      <p:pic>
        <p:nvPicPr>
          <p:cNvPr descr="Shape&#10;&#10;Description automatically generated with low confidence" id="1788" name="Google Shape;1788;p331"/>
          <p:cNvPicPr preferRelativeResize="0"/>
          <p:nvPr/>
        </p:nvPicPr>
        <p:blipFill rotWithShape="1">
          <a:blip r:embed="rId3">
            <a:alphaModFix/>
          </a:blip>
          <a:srcRect b="0" l="0" r="0" t="0"/>
          <a:stretch/>
        </p:blipFill>
        <p:spPr>
          <a:xfrm>
            <a:off x="0" y="0"/>
            <a:ext cx="9144000" cy="5143500"/>
          </a:xfrm>
          <a:prstGeom prst="rect">
            <a:avLst/>
          </a:prstGeom>
          <a:noFill/>
          <a:ln>
            <a:noFill/>
          </a:ln>
        </p:spPr>
      </p:pic>
      <p:grpSp>
        <p:nvGrpSpPr>
          <p:cNvPr id="1789" name="Google Shape;1789;p331"/>
          <p:cNvGrpSpPr/>
          <p:nvPr/>
        </p:nvGrpSpPr>
        <p:grpSpPr>
          <a:xfrm>
            <a:off x="2349390" y="1908808"/>
            <a:ext cx="4506182" cy="1790703"/>
            <a:chOff x="2560319" y="1790699"/>
            <a:chExt cx="4084321" cy="1623060"/>
          </a:xfrm>
        </p:grpSpPr>
        <p:sp>
          <p:nvSpPr>
            <p:cNvPr id="1790" name="Google Shape;1790;p331"/>
            <p:cNvSpPr/>
            <p:nvPr/>
          </p:nvSpPr>
          <p:spPr>
            <a:xfrm>
              <a:off x="2560319" y="1790699"/>
              <a:ext cx="4023360" cy="1562098"/>
            </a:xfrm>
            <a:prstGeom prst="roundRect">
              <a:avLst>
                <a:gd fmla="val 11641"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Calibri"/>
                <a:buNone/>
              </a:pPr>
              <a:r>
                <a:t/>
              </a:r>
              <a:endParaRPr b="0" i="1" sz="1600" u="none" cap="none" strike="noStrike">
                <a:solidFill>
                  <a:schemeClr val="dk1"/>
                </a:solidFill>
                <a:latin typeface="Public Sans"/>
                <a:ea typeface="Public Sans"/>
                <a:cs typeface="Public Sans"/>
                <a:sym typeface="Public Sans"/>
              </a:endParaRPr>
            </a:p>
          </p:txBody>
        </p:sp>
        <p:sp>
          <p:nvSpPr>
            <p:cNvPr id="1791" name="Google Shape;1791;p331"/>
            <p:cNvSpPr/>
            <p:nvPr/>
          </p:nvSpPr>
          <p:spPr>
            <a:xfrm>
              <a:off x="2621280" y="1851661"/>
              <a:ext cx="4023360" cy="1562098"/>
            </a:xfrm>
            <a:prstGeom prst="roundRect">
              <a:avLst>
                <a:gd fmla="val 12199" name="adj"/>
              </a:avLst>
            </a:prstGeom>
            <a:noFill/>
            <a:ln cap="flat" cmpd="sng" w="25400">
              <a:solidFill>
                <a:srgbClr val="BC7D2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Calibri"/>
                <a:buNone/>
              </a:pPr>
              <a:r>
                <a:t/>
              </a:r>
              <a:endParaRPr b="0" i="1" sz="1600" u="none" cap="none" strike="noStrike">
                <a:solidFill>
                  <a:schemeClr val="dk1"/>
                </a:solidFill>
                <a:latin typeface="Public Sans"/>
                <a:ea typeface="Public Sans"/>
                <a:cs typeface="Public Sans"/>
                <a:sym typeface="Public Sans"/>
              </a:endParaRPr>
            </a:p>
          </p:txBody>
        </p:sp>
      </p:grpSp>
      <p:sp>
        <p:nvSpPr>
          <p:cNvPr id="1792" name="Google Shape;1792;p331"/>
          <p:cNvSpPr txBox="1"/>
          <p:nvPr>
            <p:ph idx="1" type="body"/>
          </p:nvPr>
        </p:nvSpPr>
        <p:spPr>
          <a:xfrm>
            <a:off x="3553313" y="2127464"/>
            <a:ext cx="2077466" cy="396161"/>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22366A"/>
              </a:buClr>
              <a:buSzPts val="2800"/>
              <a:buFont typeface="Arial"/>
              <a:buNone/>
              <a:defRPr b="1" i="1" sz="2000" u="none" cap="none" strike="noStrike">
                <a:solidFill>
                  <a:schemeClr val="dk2"/>
                </a:solidFill>
                <a:latin typeface="Public Sans"/>
                <a:ea typeface="Public Sans"/>
                <a:cs typeface="Public Sans"/>
                <a:sym typeface="Public Sans"/>
              </a:defRPr>
            </a:lvl1pPr>
            <a:lvl2pPr indent="-406400" lvl="1" marL="9144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2pPr>
            <a:lvl3pPr indent="-406400" lvl="2" marL="13716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3pPr>
            <a:lvl4pPr indent="-406400" lvl="3" marL="18288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4pPr>
            <a:lvl5pPr indent="-406400" lvl="4" marL="22860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1793" name="Google Shape;1793;p331"/>
          <p:cNvSpPr txBox="1"/>
          <p:nvPr>
            <p:ph idx="2" type="body"/>
          </p:nvPr>
        </p:nvSpPr>
        <p:spPr>
          <a:xfrm>
            <a:off x="2770956" y="2643161"/>
            <a:ext cx="3602088" cy="775816"/>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100000"/>
              </a:lnSpc>
              <a:spcBef>
                <a:spcPts val="0"/>
              </a:spcBef>
              <a:spcAft>
                <a:spcPts val="0"/>
              </a:spcAft>
              <a:buClr>
                <a:schemeClr val="dk1"/>
              </a:buClr>
              <a:buSzPts val="1500"/>
              <a:buFont typeface="Arial"/>
              <a:buNone/>
              <a:defRPr b="0" i="1" sz="1500" u="none" cap="none" strike="noStrike">
                <a:solidFill>
                  <a:srgbClr val="000000"/>
                </a:solidFill>
                <a:latin typeface="Public Sans"/>
                <a:ea typeface="Public Sans"/>
                <a:cs typeface="Public Sans"/>
                <a:sym typeface="Public Sans"/>
              </a:defRPr>
            </a:lvl1pPr>
            <a:lvl2pPr indent="-228600" lvl="1" marL="9144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2pPr>
            <a:lvl3pPr indent="-228600" lvl="2" marL="13716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3pPr>
            <a:lvl4pPr indent="-228600" lvl="3" marL="18288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4pPr>
            <a:lvl5pPr indent="-228600" lvl="4" marL="22860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Discussion 3">
    <p:spTree>
      <p:nvGrpSpPr>
        <p:cNvPr id="1794" name="Shape 1794"/>
        <p:cNvGrpSpPr/>
        <p:nvPr/>
      </p:nvGrpSpPr>
      <p:grpSpPr>
        <a:xfrm>
          <a:off x="0" y="0"/>
          <a:ext cx="0" cy="0"/>
          <a:chOff x="0" y="0"/>
          <a:chExt cx="0" cy="0"/>
        </a:xfrm>
      </p:grpSpPr>
      <p:grpSp>
        <p:nvGrpSpPr>
          <p:cNvPr id="1795" name="Google Shape;1795;p332"/>
          <p:cNvGrpSpPr/>
          <p:nvPr/>
        </p:nvGrpSpPr>
        <p:grpSpPr>
          <a:xfrm>
            <a:off x="-3149" y="1"/>
            <a:ext cx="9147149" cy="5143500"/>
            <a:chOff x="-3149" y="1"/>
            <a:chExt cx="9147149" cy="5143500"/>
          </a:xfrm>
        </p:grpSpPr>
        <p:pic>
          <p:nvPicPr>
            <p:cNvPr id="1796" name="Google Shape;1796;p332"/>
            <p:cNvPicPr preferRelativeResize="0"/>
            <p:nvPr/>
          </p:nvPicPr>
          <p:blipFill rotWithShape="1">
            <a:blip r:embed="rId2">
              <a:alphaModFix/>
            </a:blip>
            <a:srcRect b="12936" l="0" r="0" t="2687"/>
            <a:stretch/>
          </p:blipFill>
          <p:spPr>
            <a:xfrm>
              <a:off x="-3149" y="1"/>
              <a:ext cx="9144002" cy="5143500"/>
            </a:xfrm>
            <a:prstGeom prst="rect">
              <a:avLst/>
            </a:prstGeom>
            <a:noFill/>
            <a:ln>
              <a:noFill/>
            </a:ln>
          </p:spPr>
        </p:pic>
        <p:sp>
          <p:nvSpPr>
            <p:cNvPr id="1797" name="Google Shape;1797;p332"/>
            <p:cNvSpPr/>
            <p:nvPr/>
          </p:nvSpPr>
          <p:spPr>
            <a:xfrm>
              <a:off x="-938" y="2804160"/>
              <a:ext cx="9144938" cy="2339340"/>
            </a:xfrm>
            <a:prstGeom prst="rect">
              <a:avLst/>
            </a:prstGeom>
            <a:solidFill>
              <a:schemeClr val="accent1">
                <a:alpha val="7490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chemeClr val="lt1"/>
                </a:solidFill>
                <a:latin typeface="Arial"/>
                <a:ea typeface="Arial"/>
                <a:cs typeface="Arial"/>
                <a:sym typeface="Arial"/>
              </a:endParaRPr>
            </a:p>
          </p:txBody>
        </p:sp>
      </p:grpSp>
      <p:pic>
        <p:nvPicPr>
          <p:cNvPr descr="Shape&#10;&#10;Description automatically generated with low confidence" id="1798" name="Google Shape;1798;p332"/>
          <p:cNvPicPr preferRelativeResize="0"/>
          <p:nvPr/>
        </p:nvPicPr>
        <p:blipFill rotWithShape="1">
          <a:blip r:embed="rId3">
            <a:alphaModFix/>
          </a:blip>
          <a:srcRect b="0" l="0" r="0" t="0"/>
          <a:stretch/>
        </p:blipFill>
        <p:spPr>
          <a:xfrm>
            <a:off x="0" y="0"/>
            <a:ext cx="9144000" cy="5143500"/>
          </a:xfrm>
          <a:prstGeom prst="rect">
            <a:avLst/>
          </a:prstGeom>
          <a:noFill/>
          <a:ln>
            <a:noFill/>
          </a:ln>
        </p:spPr>
      </p:pic>
      <p:grpSp>
        <p:nvGrpSpPr>
          <p:cNvPr id="1799" name="Google Shape;1799;p332"/>
          <p:cNvGrpSpPr/>
          <p:nvPr/>
        </p:nvGrpSpPr>
        <p:grpSpPr>
          <a:xfrm>
            <a:off x="2349390" y="1908808"/>
            <a:ext cx="4506182" cy="1790703"/>
            <a:chOff x="2560319" y="1790699"/>
            <a:chExt cx="4084321" cy="1623060"/>
          </a:xfrm>
        </p:grpSpPr>
        <p:sp>
          <p:nvSpPr>
            <p:cNvPr id="1800" name="Google Shape;1800;p332"/>
            <p:cNvSpPr/>
            <p:nvPr/>
          </p:nvSpPr>
          <p:spPr>
            <a:xfrm>
              <a:off x="2560319" y="1790699"/>
              <a:ext cx="4023360" cy="1562098"/>
            </a:xfrm>
            <a:prstGeom prst="roundRect">
              <a:avLst>
                <a:gd fmla="val 11641"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Calibri"/>
                <a:buNone/>
              </a:pPr>
              <a:r>
                <a:t/>
              </a:r>
              <a:endParaRPr b="0" i="1" sz="1600" u="none" cap="none" strike="noStrike">
                <a:solidFill>
                  <a:schemeClr val="dk1"/>
                </a:solidFill>
                <a:latin typeface="Public Sans"/>
                <a:ea typeface="Public Sans"/>
                <a:cs typeface="Public Sans"/>
                <a:sym typeface="Public Sans"/>
              </a:endParaRPr>
            </a:p>
          </p:txBody>
        </p:sp>
        <p:sp>
          <p:nvSpPr>
            <p:cNvPr id="1801" name="Google Shape;1801;p332"/>
            <p:cNvSpPr/>
            <p:nvPr/>
          </p:nvSpPr>
          <p:spPr>
            <a:xfrm>
              <a:off x="2621280" y="1851661"/>
              <a:ext cx="4023360" cy="1562098"/>
            </a:xfrm>
            <a:prstGeom prst="roundRect">
              <a:avLst>
                <a:gd fmla="val 12199" name="adj"/>
              </a:avLst>
            </a:prstGeom>
            <a:noFill/>
            <a:ln cap="flat" cmpd="sng" w="25400">
              <a:solidFill>
                <a:srgbClr val="BC7D2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Calibri"/>
                <a:buNone/>
              </a:pPr>
              <a:r>
                <a:t/>
              </a:r>
              <a:endParaRPr b="0" i="1" sz="1600" u="none" cap="none" strike="noStrike">
                <a:solidFill>
                  <a:schemeClr val="dk1"/>
                </a:solidFill>
                <a:latin typeface="Public Sans"/>
                <a:ea typeface="Public Sans"/>
                <a:cs typeface="Public Sans"/>
                <a:sym typeface="Public Sans"/>
              </a:endParaRPr>
            </a:p>
          </p:txBody>
        </p:sp>
      </p:grpSp>
      <p:sp>
        <p:nvSpPr>
          <p:cNvPr id="1802" name="Google Shape;1802;p332"/>
          <p:cNvSpPr txBox="1"/>
          <p:nvPr>
            <p:ph idx="1" type="body"/>
          </p:nvPr>
        </p:nvSpPr>
        <p:spPr>
          <a:xfrm>
            <a:off x="3553313" y="2127464"/>
            <a:ext cx="2077466" cy="396161"/>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22366A"/>
              </a:buClr>
              <a:buSzPts val="2800"/>
              <a:buFont typeface="Arial"/>
              <a:buNone/>
              <a:defRPr b="1" i="1" sz="2000" u="none" cap="none" strike="noStrike">
                <a:solidFill>
                  <a:schemeClr val="accent1"/>
                </a:solidFill>
                <a:latin typeface="Public Sans"/>
                <a:ea typeface="Public Sans"/>
                <a:cs typeface="Public Sans"/>
                <a:sym typeface="Public Sans"/>
              </a:defRPr>
            </a:lvl1pPr>
            <a:lvl2pPr indent="-406400" lvl="1" marL="9144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2pPr>
            <a:lvl3pPr indent="-406400" lvl="2" marL="13716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3pPr>
            <a:lvl4pPr indent="-406400" lvl="3" marL="18288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4pPr>
            <a:lvl5pPr indent="-406400" lvl="4" marL="22860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1803" name="Google Shape;1803;p332"/>
          <p:cNvSpPr txBox="1"/>
          <p:nvPr>
            <p:ph idx="2" type="body"/>
          </p:nvPr>
        </p:nvSpPr>
        <p:spPr>
          <a:xfrm>
            <a:off x="2770956" y="2643161"/>
            <a:ext cx="3602088" cy="775816"/>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100000"/>
              </a:lnSpc>
              <a:spcBef>
                <a:spcPts val="0"/>
              </a:spcBef>
              <a:spcAft>
                <a:spcPts val="0"/>
              </a:spcAft>
              <a:buClr>
                <a:schemeClr val="dk1"/>
              </a:buClr>
              <a:buSzPts val="1500"/>
              <a:buFont typeface="Arial"/>
              <a:buNone/>
              <a:defRPr b="0" i="1" sz="1500" u="none" cap="none" strike="noStrike">
                <a:solidFill>
                  <a:srgbClr val="000000"/>
                </a:solidFill>
                <a:latin typeface="Public Sans"/>
                <a:ea typeface="Public Sans"/>
                <a:cs typeface="Public Sans"/>
                <a:sym typeface="Public Sans"/>
              </a:defRPr>
            </a:lvl1pPr>
            <a:lvl2pPr indent="-228600" lvl="1" marL="9144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2pPr>
            <a:lvl3pPr indent="-228600" lvl="2" marL="13716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3pPr>
            <a:lvl4pPr indent="-228600" lvl="3" marL="18288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4pPr>
            <a:lvl5pPr indent="-228600" lvl="4" marL="22860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Nk0+BuqmxmU=">
    <p:spTree>
      <p:nvGrpSpPr>
        <p:cNvPr id="1804" name="Shape 1804"/>
        <p:cNvGrpSpPr/>
        <p:nvPr/>
      </p:nvGrpSpPr>
      <p:grpSpPr>
        <a:xfrm>
          <a:off x="0" y="0"/>
          <a:ext cx="0" cy="0"/>
          <a:chOff x="0" y="0"/>
          <a:chExt cx="0" cy="0"/>
        </a:xfrm>
      </p:grpSpPr>
      <p:sp>
        <p:nvSpPr>
          <p:cNvPr id="1805" name="Google Shape;1805;p333"/>
          <p:cNvSpPr/>
          <p:nvPr/>
        </p:nvSpPr>
        <p:spPr>
          <a:xfrm>
            <a:off x="4690334" y="0"/>
            <a:ext cx="4453668" cy="5139879"/>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chemeClr val="lt1"/>
              </a:solidFill>
              <a:latin typeface="Arial"/>
              <a:ea typeface="Arial"/>
              <a:cs typeface="Arial"/>
              <a:sym typeface="Arial"/>
            </a:endParaRPr>
          </a:p>
        </p:txBody>
      </p:sp>
      <p:sp>
        <p:nvSpPr>
          <p:cNvPr descr="Shape&#10;&#10;Description automatically generated with low confidence" id="1806" name="Google Shape;1806;p333"/>
          <p:cNvSpPr/>
          <p:nvPr/>
        </p:nvSpPr>
        <p:spPr>
          <a:xfrm>
            <a:off x="0" y="0"/>
            <a:ext cx="9144000" cy="5143500"/>
          </a:xfrm>
          <a:prstGeom prst="rect">
            <a:avLst/>
          </a:prstGeom>
          <a:solidFill>
            <a:srgbClr val="FFFFFF"/>
          </a:solidFill>
          <a:ln>
            <a:noFill/>
          </a:ln>
        </p:spPr>
      </p:sp>
      <p:sp>
        <p:nvSpPr>
          <p:cNvPr id="1807" name="Google Shape;1807;p333"/>
          <p:cNvSpPr/>
          <p:nvPr>
            <p:ph idx="2" type="pic"/>
          </p:nvPr>
        </p:nvSpPr>
        <p:spPr>
          <a:xfrm>
            <a:off x="-1" y="0"/>
            <a:ext cx="4690335" cy="5139879"/>
          </a:xfrm>
          <a:prstGeom prst="rect">
            <a:avLst/>
          </a:prstGeom>
          <a:noFill/>
          <a:ln>
            <a:noFill/>
          </a:ln>
        </p:spPr>
      </p:sp>
      <p:sp>
        <p:nvSpPr>
          <p:cNvPr id="1808" name="Google Shape;1808;p333"/>
          <p:cNvSpPr/>
          <p:nvPr/>
        </p:nvSpPr>
        <p:spPr>
          <a:xfrm>
            <a:off x="4548336" y="420700"/>
            <a:ext cx="4595664" cy="428172"/>
          </a:xfrm>
          <a:prstGeom prst="rect">
            <a:avLst/>
          </a:prstGeom>
          <a:solidFill>
            <a:srgbClr val="BD873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Calibri"/>
              <a:buNone/>
            </a:pPr>
            <a:r>
              <a:t/>
            </a:r>
            <a:endParaRPr b="0" i="0" sz="2000" u="none" cap="none" strike="noStrike">
              <a:solidFill>
                <a:schemeClr val="lt1"/>
              </a:solidFill>
              <a:latin typeface="Public Sans"/>
              <a:ea typeface="Public Sans"/>
              <a:cs typeface="Public Sans"/>
              <a:sym typeface="Public Sans"/>
            </a:endParaRPr>
          </a:p>
        </p:txBody>
      </p:sp>
      <p:sp>
        <p:nvSpPr>
          <p:cNvPr id="1809" name="Google Shape;1809;p333"/>
          <p:cNvSpPr txBox="1"/>
          <p:nvPr>
            <p:ph idx="1" type="body"/>
          </p:nvPr>
        </p:nvSpPr>
        <p:spPr>
          <a:xfrm>
            <a:off x="4849731" y="1061223"/>
            <a:ext cx="4140265" cy="3568529"/>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1810" name="Google Shape;1810;p333"/>
          <p:cNvSpPr txBox="1"/>
          <p:nvPr>
            <p:ph type="title"/>
          </p:nvPr>
        </p:nvSpPr>
        <p:spPr>
          <a:xfrm>
            <a:off x="4849731" y="462740"/>
            <a:ext cx="4140265" cy="344091"/>
          </a:xfrm>
          <a:prstGeom prst="rect">
            <a:avLst/>
          </a:prstGeom>
          <a:noFill/>
          <a:ln>
            <a:noFill/>
          </a:ln>
        </p:spPr>
        <p:txBody>
          <a:bodyPr anchorCtr="0" anchor="ctr" bIns="45700" lIns="90000" spcFirstLastPara="1" rIns="91425" wrap="square" tIns="45700">
            <a:normAutofit/>
          </a:bodyPr>
          <a:lstStyle>
            <a:lvl1pPr lvl="0" marR="0" rtl="0" algn="l">
              <a:lnSpc>
                <a:spcPct val="100000"/>
              </a:lnSpc>
              <a:spcBef>
                <a:spcPts val="0"/>
              </a:spcBef>
              <a:spcAft>
                <a:spcPts val="0"/>
              </a:spcAft>
              <a:buClr>
                <a:schemeClr val="lt1"/>
              </a:buClr>
              <a:buSzPts val="1700"/>
              <a:buFont typeface="Public Sans"/>
              <a:buNone/>
              <a:defRPr b="1" i="0" sz="17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ftzVbSkTMgA=">
    <p:spTree>
      <p:nvGrpSpPr>
        <p:cNvPr id="1811" name="Shape 1811"/>
        <p:cNvGrpSpPr/>
        <p:nvPr/>
      </p:nvGrpSpPr>
      <p:grpSpPr>
        <a:xfrm>
          <a:off x="0" y="0"/>
          <a:ext cx="0" cy="0"/>
          <a:chOff x="0" y="0"/>
          <a:chExt cx="0" cy="0"/>
        </a:xfrm>
      </p:grpSpPr>
      <p:sp>
        <p:nvSpPr>
          <p:cNvPr id="1812" name="Google Shape;1812;p334"/>
          <p:cNvSpPr/>
          <p:nvPr/>
        </p:nvSpPr>
        <p:spPr>
          <a:xfrm>
            <a:off x="4690334" y="0"/>
            <a:ext cx="4453668" cy="5139879"/>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chemeClr val="lt1"/>
              </a:solidFill>
              <a:latin typeface="Arial"/>
              <a:ea typeface="Arial"/>
              <a:cs typeface="Arial"/>
              <a:sym typeface="Arial"/>
            </a:endParaRPr>
          </a:p>
        </p:txBody>
      </p:sp>
      <p:sp>
        <p:nvSpPr>
          <p:cNvPr descr="Shape&#10;&#10;Description automatically generated with low confidence" id="1813" name="Google Shape;1813;p334"/>
          <p:cNvSpPr/>
          <p:nvPr/>
        </p:nvSpPr>
        <p:spPr>
          <a:xfrm>
            <a:off x="0" y="0"/>
            <a:ext cx="9144000" cy="5143500"/>
          </a:xfrm>
          <a:prstGeom prst="rect">
            <a:avLst/>
          </a:prstGeom>
          <a:solidFill>
            <a:srgbClr val="FFFFFF"/>
          </a:solidFill>
          <a:ln>
            <a:noFill/>
          </a:ln>
        </p:spPr>
      </p:sp>
      <p:sp>
        <p:nvSpPr>
          <p:cNvPr id="1814" name="Google Shape;1814;p334"/>
          <p:cNvSpPr/>
          <p:nvPr>
            <p:ph idx="2" type="pic"/>
          </p:nvPr>
        </p:nvSpPr>
        <p:spPr>
          <a:xfrm>
            <a:off x="-1" y="0"/>
            <a:ext cx="4690335" cy="5139879"/>
          </a:xfrm>
          <a:prstGeom prst="rect">
            <a:avLst/>
          </a:prstGeom>
          <a:noFill/>
          <a:ln>
            <a:noFill/>
          </a:ln>
        </p:spPr>
      </p:sp>
      <p:sp>
        <p:nvSpPr>
          <p:cNvPr id="1815" name="Google Shape;1815;p334"/>
          <p:cNvSpPr/>
          <p:nvPr/>
        </p:nvSpPr>
        <p:spPr>
          <a:xfrm>
            <a:off x="4548336" y="420700"/>
            <a:ext cx="4595664" cy="428172"/>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Calibri"/>
              <a:buNone/>
            </a:pPr>
            <a:r>
              <a:t/>
            </a:r>
            <a:endParaRPr b="0" i="0" sz="2000" u="none" cap="none" strike="noStrike">
              <a:solidFill>
                <a:schemeClr val="lt1"/>
              </a:solidFill>
              <a:latin typeface="Public Sans"/>
              <a:ea typeface="Public Sans"/>
              <a:cs typeface="Public Sans"/>
              <a:sym typeface="Public Sans"/>
            </a:endParaRPr>
          </a:p>
        </p:txBody>
      </p:sp>
      <p:sp>
        <p:nvSpPr>
          <p:cNvPr id="1816" name="Google Shape;1816;p334"/>
          <p:cNvSpPr txBox="1"/>
          <p:nvPr>
            <p:ph idx="1" type="body"/>
          </p:nvPr>
        </p:nvSpPr>
        <p:spPr>
          <a:xfrm>
            <a:off x="4849731" y="1061223"/>
            <a:ext cx="4140265" cy="3568529"/>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1817" name="Google Shape;1817;p334"/>
          <p:cNvSpPr txBox="1"/>
          <p:nvPr>
            <p:ph type="title"/>
          </p:nvPr>
        </p:nvSpPr>
        <p:spPr>
          <a:xfrm>
            <a:off x="4849731" y="462740"/>
            <a:ext cx="4140265" cy="344091"/>
          </a:xfrm>
          <a:prstGeom prst="rect">
            <a:avLst/>
          </a:prstGeom>
          <a:noFill/>
          <a:ln>
            <a:noFill/>
          </a:ln>
        </p:spPr>
        <p:txBody>
          <a:bodyPr anchorCtr="0" anchor="ctr" bIns="45700" lIns="90000" spcFirstLastPara="1" rIns="91425" wrap="square" tIns="45700">
            <a:normAutofit/>
          </a:bodyPr>
          <a:lstStyle>
            <a:lvl1pPr lvl="0" marR="0" rtl="0" algn="l">
              <a:lnSpc>
                <a:spcPct val="100000"/>
              </a:lnSpc>
              <a:spcBef>
                <a:spcPts val="0"/>
              </a:spcBef>
              <a:spcAft>
                <a:spcPts val="0"/>
              </a:spcAft>
              <a:buClr>
                <a:schemeClr val="lt1"/>
              </a:buClr>
              <a:buSzPts val="1700"/>
              <a:buFont typeface="Public Sans"/>
              <a:buNone/>
              <a:defRPr b="1" i="0" sz="17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RgYzepbZ1d0=">
    <p:spTree>
      <p:nvGrpSpPr>
        <p:cNvPr id="1818" name="Shape 1818"/>
        <p:cNvGrpSpPr/>
        <p:nvPr/>
      </p:nvGrpSpPr>
      <p:grpSpPr>
        <a:xfrm>
          <a:off x="0" y="0"/>
          <a:ext cx="0" cy="0"/>
          <a:chOff x="0" y="0"/>
          <a:chExt cx="0" cy="0"/>
        </a:xfrm>
      </p:grpSpPr>
      <p:sp>
        <p:nvSpPr>
          <p:cNvPr id="1819" name="Google Shape;1819;p335"/>
          <p:cNvSpPr/>
          <p:nvPr/>
        </p:nvSpPr>
        <p:spPr>
          <a:xfrm>
            <a:off x="4690334" y="0"/>
            <a:ext cx="4453668" cy="5139879"/>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chemeClr val="lt1"/>
              </a:solidFill>
              <a:latin typeface="Arial"/>
              <a:ea typeface="Arial"/>
              <a:cs typeface="Arial"/>
              <a:sym typeface="Arial"/>
            </a:endParaRPr>
          </a:p>
        </p:txBody>
      </p:sp>
      <p:sp>
        <p:nvSpPr>
          <p:cNvPr descr="Shape&#10;&#10;Description automatically generated with low confidence" id="1820" name="Google Shape;1820;p335"/>
          <p:cNvSpPr/>
          <p:nvPr/>
        </p:nvSpPr>
        <p:spPr>
          <a:xfrm>
            <a:off x="0" y="0"/>
            <a:ext cx="9144000" cy="5143500"/>
          </a:xfrm>
          <a:prstGeom prst="rect">
            <a:avLst/>
          </a:prstGeom>
          <a:solidFill>
            <a:srgbClr val="FFFFFF"/>
          </a:solidFill>
          <a:ln>
            <a:noFill/>
          </a:ln>
        </p:spPr>
      </p:sp>
      <p:sp>
        <p:nvSpPr>
          <p:cNvPr id="1821" name="Google Shape;1821;p335"/>
          <p:cNvSpPr/>
          <p:nvPr>
            <p:ph idx="2" type="pic"/>
          </p:nvPr>
        </p:nvSpPr>
        <p:spPr>
          <a:xfrm>
            <a:off x="-1" y="0"/>
            <a:ext cx="4690335" cy="5139879"/>
          </a:xfrm>
          <a:prstGeom prst="rect">
            <a:avLst/>
          </a:prstGeom>
          <a:noFill/>
          <a:ln>
            <a:noFill/>
          </a:ln>
        </p:spPr>
      </p:sp>
      <p:sp>
        <p:nvSpPr>
          <p:cNvPr id="1822" name="Google Shape;1822;p335"/>
          <p:cNvSpPr/>
          <p:nvPr/>
        </p:nvSpPr>
        <p:spPr>
          <a:xfrm>
            <a:off x="4548336" y="420700"/>
            <a:ext cx="4595664" cy="428172"/>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Calibri"/>
              <a:buNone/>
            </a:pPr>
            <a:r>
              <a:t/>
            </a:r>
            <a:endParaRPr b="0" i="0" sz="2000" u="none" cap="none" strike="noStrike">
              <a:solidFill>
                <a:schemeClr val="lt1"/>
              </a:solidFill>
              <a:latin typeface="Public Sans"/>
              <a:ea typeface="Public Sans"/>
              <a:cs typeface="Public Sans"/>
              <a:sym typeface="Public Sans"/>
            </a:endParaRPr>
          </a:p>
        </p:txBody>
      </p:sp>
      <p:sp>
        <p:nvSpPr>
          <p:cNvPr id="1823" name="Google Shape;1823;p335"/>
          <p:cNvSpPr txBox="1"/>
          <p:nvPr>
            <p:ph idx="1" type="body"/>
          </p:nvPr>
        </p:nvSpPr>
        <p:spPr>
          <a:xfrm>
            <a:off x="4849731" y="1061223"/>
            <a:ext cx="4140265" cy="3568529"/>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1824" name="Google Shape;1824;p335"/>
          <p:cNvSpPr txBox="1"/>
          <p:nvPr>
            <p:ph type="title"/>
          </p:nvPr>
        </p:nvSpPr>
        <p:spPr>
          <a:xfrm>
            <a:off x="4849731" y="462740"/>
            <a:ext cx="4140265" cy="344091"/>
          </a:xfrm>
          <a:prstGeom prst="rect">
            <a:avLst/>
          </a:prstGeom>
          <a:noFill/>
          <a:ln>
            <a:noFill/>
          </a:ln>
        </p:spPr>
        <p:txBody>
          <a:bodyPr anchorCtr="0" anchor="ctr" bIns="45700" lIns="90000" spcFirstLastPara="1" rIns="91425" wrap="square" tIns="45700">
            <a:normAutofit/>
          </a:bodyPr>
          <a:lstStyle>
            <a:lvl1pPr lvl="0" marR="0" rtl="0" algn="l">
              <a:lnSpc>
                <a:spcPct val="100000"/>
              </a:lnSpc>
              <a:spcBef>
                <a:spcPts val="0"/>
              </a:spcBef>
              <a:spcAft>
                <a:spcPts val="0"/>
              </a:spcAft>
              <a:buClr>
                <a:schemeClr val="lt1"/>
              </a:buClr>
              <a:buSzPts val="1700"/>
              <a:buFont typeface="Public Sans"/>
              <a:buNone/>
              <a:defRPr b="1" i="0" sz="17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Guided activity">
    <p:spTree>
      <p:nvGrpSpPr>
        <p:cNvPr id="1825" name="Shape 1825"/>
        <p:cNvGrpSpPr/>
        <p:nvPr/>
      </p:nvGrpSpPr>
      <p:grpSpPr>
        <a:xfrm>
          <a:off x="0" y="0"/>
          <a:ext cx="0" cy="0"/>
          <a:chOff x="0" y="0"/>
          <a:chExt cx="0" cy="0"/>
        </a:xfrm>
      </p:grpSpPr>
      <p:sp>
        <p:nvSpPr>
          <p:cNvPr id="1826" name="Google Shape;1826;p336"/>
          <p:cNvSpPr/>
          <p:nvPr/>
        </p:nvSpPr>
        <p:spPr>
          <a:xfrm>
            <a:off x="-1" y="1"/>
            <a:ext cx="9144001" cy="5143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1" i="0" sz="1800" u="none" cap="none" strike="noStrike">
              <a:solidFill>
                <a:schemeClr val="lt1"/>
              </a:solidFill>
              <a:latin typeface="Public Sans"/>
              <a:ea typeface="Public Sans"/>
              <a:cs typeface="Public Sans"/>
              <a:sym typeface="Public Sans"/>
            </a:endParaRPr>
          </a:p>
        </p:txBody>
      </p:sp>
      <p:pic>
        <p:nvPicPr>
          <p:cNvPr descr="Background pattern&#10;&#10;Description automatically generated" id="1827" name="Google Shape;1827;p336"/>
          <p:cNvPicPr preferRelativeResize="0"/>
          <p:nvPr/>
        </p:nvPicPr>
        <p:blipFill rotWithShape="1">
          <a:blip r:embed="rId2">
            <a:alphaModFix/>
          </a:blip>
          <a:srcRect b="45930" l="20567" r="20566" t="0"/>
          <a:stretch/>
        </p:blipFill>
        <p:spPr>
          <a:xfrm rot="5400000">
            <a:off x="5391150" y="1390650"/>
            <a:ext cx="5143500" cy="2362200"/>
          </a:xfrm>
          <a:prstGeom prst="rect">
            <a:avLst/>
          </a:prstGeom>
          <a:solidFill>
            <a:schemeClr val="dk2"/>
          </a:solidFill>
          <a:ln>
            <a:noFill/>
          </a:ln>
        </p:spPr>
      </p:pic>
      <p:sp>
        <p:nvSpPr>
          <p:cNvPr descr="Shape&#10;&#10;Description automatically generated with low confidence" id="1828" name="Google Shape;1828;p336"/>
          <p:cNvSpPr/>
          <p:nvPr/>
        </p:nvSpPr>
        <p:spPr>
          <a:xfrm>
            <a:off x="0" y="0"/>
            <a:ext cx="9144000" cy="5143500"/>
          </a:xfrm>
          <a:prstGeom prst="rect">
            <a:avLst/>
          </a:prstGeom>
          <a:solidFill>
            <a:srgbClr val="FFFFFF"/>
          </a:solidFill>
          <a:ln>
            <a:noFill/>
          </a:ln>
        </p:spPr>
      </p:sp>
      <p:cxnSp>
        <p:nvCxnSpPr>
          <p:cNvPr id="1829" name="Google Shape;1829;p336"/>
          <p:cNvCxnSpPr/>
          <p:nvPr/>
        </p:nvCxnSpPr>
        <p:spPr>
          <a:xfrm>
            <a:off x="777369" y="2062045"/>
            <a:ext cx="0" cy="1882258"/>
          </a:xfrm>
          <a:prstGeom prst="straightConnector1">
            <a:avLst/>
          </a:prstGeom>
          <a:noFill/>
          <a:ln cap="flat" cmpd="sng" w="38100">
            <a:solidFill>
              <a:srgbClr val="22366A"/>
            </a:solidFill>
            <a:prstDash val="solid"/>
            <a:miter lim="800000"/>
            <a:headEnd len="sm" w="sm" type="none"/>
            <a:tailEnd len="sm" w="sm" type="none"/>
          </a:ln>
        </p:spPr>
      </p:cxnSp>
      <p:pic>
        <p:nvPicPr>
          <p:cNvPr descr="A picture containing indoor&#10;&#10;Description automatically generated" id="1830" name="Google Shape;1830;p336"/>
          <p:cNvPicPr preferRelativeResize="0"/>
          <p:nvPr/>
        </p:nvPicPr>
        <p:blipFill rotWithShape="1">
          <a:blip r:embed="rId3">
            <a:alphaModFix/>
          </a:blip>
          <a:srcRect b="0" l="20443" r="22451" t="0"/>
          <a:stretch/>
        </p:blipFill>
        <p:spPr>
          <a:xfrm>
            <a:off x="5353758" y="1004593"/>
            <a:ext cx="2781568" cy="3247434"/>
          </a:xfrm>
          <a:prstGeom prst="rect">
            <a:avLst/>
          </a:prstGeom>
          <a:noFill/>
          <a:ln cap="flat" cmpd="sng" w="28575">
            <a:solidFill>
              <a:srgbClr val="D8D8D8"/>
            </a:solidFill>
            <a:prstDash val="solid"/>
            <a:round/>
            <a:headEnd len="sm" w="sm" type="none"/>
            <a:tailEnd len="sm" w="sm" type="none"/>
          </a:ln>
        </p:spPr>
      </p:pic>
      <p:sp>
        <p:nvSpPr>
          <p:cNvPr id="1831" name="Google Shape;1831;p336"/>
          <p:cNvSpPr txBox="1"/>
          <p:nvPr>
            <p:ph idx="1" type="body"/>
          </p:nvPr>
        </p:nvSpPr>
        <p:spPr>
          <a:xfrm>
            <a:off x="912063" y="2052267"/>
            <a:ext cx="3673884" cy="1882257"/>
          </a:xfrm>
          <a:prstGeom prst="rect">
            <a:avLst/>
          </a:prstGeom>
          <a:noFill/>
          <a:ln>
            <a:noFill/>
          </a:ln>
        </p:spPr>
        <p:txBody>
          <a:bodyPr anchorCtr="0" anchor="t" bIns="45700" lIns="91425" spcFirstLastPara="1" rIns="91425" wrap="square" tIns="45700">
            <a:noAutofit/>
          </a:bodyPr>
          <a:lstStyle>
            <a:lvl1pPr indent="-323850" lvl="0" marL="457200" marR="0" rtl="0" algn="l">
              <a:lnSpc>
                <a:spcPct val="100000"/>
              </a:lnSpc>
              <a:spcBef>
                <a:spcPts val="0"/>
              </a:spcBef>
              <a:spcAft>
                <a:spcPts val="0"/>
              </a:spcAft>
              <a:buClr>
                <a:schemeClr val="dk1"/>
              </a:buClr>
              <a:buSzPts val="1500"/>
              <a:buFont typeface="Noto Sans Symbols"/>
              <a:buChar char="▪"/>
              <a:defRPr b="0" i="1" sz="15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1832" name="Google Shape;1832;p336"/>
          <p:cNvSpPr txBox="1"/>
          <p:nvPr>
            <p:ph type="title"/>
          </p:nvPr>
        </p:nvSpPr>
        <p:spPr>
          <a:xfrm>
            <a:off x="912063" y="1246189"/>
            <a:ext cx="3673884" cy="586800"/>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rgbClr val="22366A"/>
              </a:buClr>
              <a:buSzPts val="1800"/>
              <a:buFont typeface="Public Sans"/>
              <a:buNone/>
              <a:defRPr b="1" i="0" sz="28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z9KL1yojFq8=">
    <p:spTree>
      <p:nvGrpSpPr>
        <p:cNvPr id="1833" name="Shape 1833"/>
        <p:cNvGrpSpPr/>
        <p:nvPr/>
      </p:nvGrpSpPr>
      <p:grpSpPr>
        <a:xfrm>
          <a:off x="0" y="0"/>
          <a:ext cx="0" cy="0"/>
          <a:chOff x="0" y="0"/>
          <a:chExt cx="0" cy="0"/>
        </a:xfrm>
      </p:grpSpPr>
      <p:pic>
        <p:nvPicPr>
          <p:cNvPr descr="A picture containing graphical user interface&#10;&#10;Description automatically generated" id="1834" name="Google Shape;1834;p337"/>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descr="Shape&#10;&#10;Description automatically generated with low confidence" id="1835" name="Google Shape;1835;p337"/>
          <p:cNvSpPr/>
          <p:nvPr/>
        </p:nvSpPr>
        <p:spPr>
          <a:xfrm>
            <a:off x="0" y="0"/>
            <a:ext cx="9144000" cy="5143500"/>
          </a:xfrm>
          <a:prstGeom prst="rect">
            <a:avLst/>
          </a:prstGeom>
          <a:solidFill>
            <a:srgbClr val="FFFFFF"/>
          </a:solidFill>
          <a:ln>
            <a:noFill/>
          </a:ln>
        </p:spPr>
      </p: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3">
  <p:cSld name="Divider 3">
    <p:bg>
      <p:bgPr>
        <a:solidFill>
          <a:srgbClr val="FD892C"/>
        </a:solidFill>
      </p:bgPr>
    </p:bg>
    <p:spTree>
      <p:nvGrpSpPr>
        <p:cNvPr id="1836" name="Shape 1836"/>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ontents 5">
    <p:spTree>
      <p:nvGrpSpPr>
        <p:cNvPr id="74" name="Shape 74"/>
        <p:cNvGrpSpPr/>
        <p:nvPr/>
      </p:nvGrpSpPr>
      <p:grpSpPr>
        <a:xfrm>
          <a:off x="0" y="0"/>
          <a:ext cx="0" cy="0"/>
          <a:chOff x="0" y="0"/>
          <a:chExt cx="0" cy="0"/>
        </a:xfrm>
      </p:grpSpPr>
      <p:sp>
        <p:nvSpPr>
          <p:cNvPr id="75" name="Google Shape;75;p232"/>
          <p:cNvSpPr/>
          <p:nvPr/>
        </p:nvSpPr>
        <p:spPr>
          <a:xfrm>
            <a:off x="0" y="0"/>
            <a:ext cx="9144000" cy="5143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Shape&#10;&#10;Description automatically generated with low confidence" id="76" name="Google Shape;76;p232"/>
          <p:cNvPicPr preferRelativeResize="0"/>
          <p:nvPr/>
        </p:nvPicPr>
        <p:blipFill rotWithShape="1">
          <a:blip r:embed="rId2">
            <a:alphaModFix/>
          </a:blip>
          <a:srcRect b="0" l="0" r="0" t="0"/>
          <a:stretch/>
        </p:blipFill>
        <p:spPr>
          <a:xfrm>
            <a:off x="0" y="6"/>
            <a:ext cx="9143990" cy="5143494"/>
          </a:xfrm>
          <a:prstGeom prst="rect">
            <a:avLst/>
          </a:prstGeom>
          <a:noFill/>
          <a:ln>
            <a:noFill/>
          </a:ln>
        </p:spPr>
      </p:pic>
      <p:sp>
        <p:nvSpPr>
          <p:cNvPr id="77" name="Google Shape;77;p232"/>
          <p:cNvSpPr/>
          <p:nvPr>
            <p:ph idx="2" type="pic"/>
          </p:nvPr>
        </p:nvSpPr>
        <p:spPr>
          <a:xfrm>
            <a:off x="4734046" y="638171"/>
            <a:ext cx="4417249" cy="4030832"/>
          </a:xfrm>
          <a:prstGeom prst="rect">
            <a:avLst/>
          </a:prstGeom>
          <a:noFill/>
          <a:ln>
            <a:noFill/>
          </a:ln>
        </p:spPr>
      </p:sp>
      <p:sp>
        <p:nvSpPr>
          <p:cNvPr id="78" name="Google Shape;78;p232"/>
          <p:cNvSpPr/>
          <p:nvPr/>
        </p:nvSpPr>
        <p:spPr>
          <a:xfrm>
            <a:off x="0" y="638171"/>
            <a:ext cx="4734046" cy="4030832"/>
          </a:xfrm>
          <a:prstGeom prst="rect">
            <a:avLst/>
          </a:prstGeom>
          <a:solidFill>
            <a:schemeClr val="dk2"/>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lt1"/>
              </a:solidFill>
              <a:latin typeface="Arial"/>
              <a:ea typeface="Arial"/>
              <a:cs typeface="Arial"/>
              <a:sym typeface="Arial"/>
            </a:endParaRPr>
          </a:p>
        </p:txBody>
      </p:sp>
      <p:sp>
        <p:nvSpPr>
          <p:cNvPr id="79" name="Google Shape;79;p232"/>
          <p:cNvSpPr/>
          <p:nvPr/>
        </p:nvSpPr>
        <p:spPr>
          <a:xfrm>
            <a:off x="0" y="819942"/>
            <a:ext cx="144711" cy="323530"/>
          </a:xfrm>
          <a:prstGeom prst="rect">
            <a:avLst/>
          </a:prstGeom>
          <a:solidFill>
            <a:schemeClr val="lt2"/>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lt1"/>
              </a:solidFill>
              <a:latin typeface="Arial"/>
              <a:ea typeface="Arial"/>
              <a:cs typeface="Arial"/>
              <a:sym typeface="Arial"/>
            </a:endParaRPr>
          </a:p>
        </p:txBody>
      </p:sp>
      <p:sp>
        <p:nvSpPr>
          <p:cNvPr id="80" name="Google Shape;80;p232"/>
          <p:cNvSpPr txBox="1"/>
          <p:nvPr>
            <p:ph type="title"/>
          </p:nvPr>
        </p:nvSpPr>
        <p:spPr>
          <a:xfrm>
            <a:off x="144711" y="810810"/>
            <a:ext cx="3421450" cy="344091"/>
          </a:xfrm>
          <a:prstGeom prst="rect">
            <a:avLst/>
          </a:prstGeom>
          <a:noFill/>
          <a:ln>
            <a:noFill/>
          </a:ln>
        </p:spPr>
        <p:txBody>
          <a:bodyPr anchorCtr="0" anchor="ctr" bIns="45700" lIns="90000" spcFirstLastPara="1" rIns="91425" wrap="square" tIns="45700">
            <a:normAutofit/>
          </a:bodyPr>
          <a:lstStyle>
            <a:lvl1pPr lvl="0" marR="0" rtl="0" algn="l">
              <a:lnSpc>
                <a:spcPct val="100000"/>
              </a:lnSpc>
              <a:spcBef>
                <a:spcPts val="0"/>
              </a:spcBef>
              <a:spcAft>
                <a:spcPts val="0"/>
              </a:spcAft>
              <a:buClr>
                <a:schemeClr val="lt1"/>
              </a:buClr>
              <a:buSzPts val="1700"/>
              <a:buFont typeface="Public Sans"/>
              <a:buNone/>
              <a:defRPr b="1" i="0" sz="17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1" name="Google Shape;81;p232"/>
          <p:cNvSpPr txBox="1"/>
          <p:nvPr>
            <p:ph idx="1" type="body"/>
          </p:nvPr>
        </p:nvSpPr>
        <p:spPr>
          <a:xfrm>
            <a:off x="144711" y="1295658"/>
            <a:ext cx="4343206" cy="3036421"/>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ontents 6">
    <p:spTree>
      <p:nvGrpSpPr>
        <p:cNvPr id="82" name="Shape 82"/>
        <p:cNvGrpSpPr/>
        <p:nvPr/>
      </p:nvGrpSpPr>
      <p:grpSpPr>
        <a:xfrm>
          <a:off x="0" y="0"/>
          <a:ext cx="0" cy="0"/>
          <a:chOff x="0" y="0"/>
          <a:chExt cx="0" cy="0"/>
        </a:xfrm>
      </p:grpSpPr>
      <p:sp>
        <p:nvSpPr>
          <p:cNvPr id="83" name="Google Shape;83;p233"/>
          <p:cNvSpPr/>
          <p:nvPr/>
        </p:nvSpPr>
        <p:spPr>
          <a:xfrm>
            <a:off x="0" y="0"/>
            <a:ext cx="9144000" cy="5143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Shape&#10;&#10;Description automatically generated with low confidence" id="84" name="Google Shape;84;p233"/>
          <p:cNvPicPr preferRelativeResize="0"/>
          <p:nvPr/>
        </p:nvPicPr>
        <p:blipFill rotWithShape="1">
          <a:blip r:embed="rId2">
            <a:alphaModFix/>
          </a:blip>
          <a:srcRect b="0" l="0" r="0" t="0"/>
          <a:stretch/>
        </p:blipFill>
        <p:spPr>
          <a:xfrm>
            <a:off x="0" y="6"/>
            <a:ext cx="9143990" cy="5143494"/>
          </a:xfrm>
          <a:prstGeom prst="rect">
            <a:avLst/>
          </a:prstGeom>
          <a:noFill/>
          <a:ln>
            <a:noFill/>
          </a:ln>
        </p:spPr>
      </p:pic>
      <p:sp>
        <p:nvSpPr>
          <p:cNvPr id="85" name="Google Shape;85;p233"/>
          <p:cNvSpPr/>
          <p:nvPr>
            <p:ph idx="2" type="pic"/>
          </p:nvPr>
        </p:nvSpPr>
        <p:spPr>
          <a:xfrm>
            <a:off x="4734046" y="638171"/>
            <a:ext cx="4417249" cy="4030832"/>
          </a:xfrm>
          <a:prstGeom prst="rect">
            <a:avLst/>
          </a:prstGeom>
          <a:noFill/>
          <a:ln>
            <a:noFill/>
          </a:ln>
        </p:spPr>
      </p:sp>
      <p:sp>
        <p:nvSpPr>
          <p:cNvPr id="86" name="Google Shape;86;p233"/>
          <p:cNvSpPr/>
          <p:nvPr/>
        </p:nvSpPr>
        <p:spPr>
          <a:xfrm>
            <a:off x="0" y="638171"/>
            <a:ext cx="4734046" cy="4030832"/>
          </a:xfrm>
          <a:prstGeom prst="rect">
            <a:avLst/>
          </a:prstGeom>
          <a:solidFill>
            <a:schemeClr val="accent1"/>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lt1"/>
              </a:solidFill>
              <a:latin typeface="Arial"/>
              <a:ea typeface="Arial"/>
              <a:cs typeface="Arial"/>
              <a:sym typeface="Arial"/>
            </a:endParaRPr>
          </a:p>
        </p:txBody>
      </p:sp>
      <p:sp>
        <p:nvSpPr>
          <p:cNvPr id="87" name="Google Shape;87;p233"/>
          <p:cNvSpPr/>
          <p:nvPr/>
        </p:nvSpPr>
        <p:spPr>
          <a:xfrm>
            <a:off x="0" y="819942"/>
            <a:ext cx="144711" cy="323530"/>
          </a:xfrm>
          <a:prstGeom prst="rect">
            <a:avLst/>
          </a:prstGeom>
          <a:solidFill>
            <a:schemeClr val="lt2"/>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lt1"/>
              </a:solidFill>
              <a:latin typeface="Arial"/>
              <a:ea typeface="Arial"/>
              <a:cs typeface="Arial"/>
              <a:sym typeface="Arial"/>
            </a:endParaRPr>
          </a:p>
        </p:txBody>
      </p:sp>
      <p:sp>
        <p:nvSpPr>
          <p:cNvPr id="88" name="Google Shape;88;p233"/>
          <p:cNvSpPr txBox="1"/>
          <p:nvPr>
            <p:ph type="title"/>
          </p:nvPr>
        </p:nvSpPr>
        <p:spPr>
          <a:xfrm>
            <a:off x="144711" y="810810"/>
            <a:ext cx="3421450" cy="344091"/>
          </a:xfrm>
          <a:prstGeom prst="rect">
            <a:avLst/>
          </a:prstGeom>
          <a:noFill/>
          <a:ln>
            <a:noFill/>
          </a:ln>
        </p:spPr>
        <p:txBody>
          <a:bodyPr anchorCtr="0" anchor="ctr" bIns="45700" lIns="90000" spcFirstLastPara="1" rIns="91425" wrap="square" tIns="45700">
            <a:normAutofit/>
          </a:bodyPr>
          <a:lstStyle>
            <a:lvl1pPr lvl="0" marR="0" rtl="0" algn="l">
              <a:lnSpc>
                <a:spcPct val="100000"/>
              </a:lnSpc>
              <a:spcBef>
                <a:spcPts val="0"/>
              </a:spcBef>
              <a:spcAft>
                <a:spcPts val="0"/>
              </a:spcAft>
              <a:buClr>
                <a:schemeClr val="lt1"/>
              </a:buClr>
              <a:buSzPts val="1700"/>
              <a:buFont typeface="Public Sans"/>
              <a:buNone/>
              <a:defRPr b="1" i="0" sz="17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9" name="Google Shape;89;p233"/>
          <p:cNvSpPr txBox="1"/>
          <p:nvPr>
            <p:ph idx="1" type="body"/>
          </p:nvPr>
        </p:nvSpPr>
        <p:spPr>
          <a:xfrm>
            <a:off x="144711" y="1295658"/>
            <a:ext cx="4343206" cy="3036421"/>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ontents 7">
    <p:spTree>
      <p:nvGrpSpPr>
        <p:cNvPr id="90" name="Shape 90"/>
        <p:cNvGrpSpPr/>
        <p:nvPr/>
      </p:nvGrpSpPr>
      <p:grpSpPr>
        <a:xfrm>
          <a:off x="0" y="0"/>
          <a:ext cx="0" cy="0"/>
          <a:chOff x="0" y="0"/>
          <a:chExt cx="0" cy="0"/>
        </a:xfrm>
      </p:grpSpPr>
      <p:sp>
        <p:nvSpPr>
          <p:cNvPr id="91" name="Google Shape;91;p234"/>
          <p:cNvSpPr/>
          <p:nvPr/>
        </p:nvSpPr>
        <p:spPr>
          <a:xfrm>
            <a:off x="0" y="0"/>
            <a:ext cx="9144000" cy="5143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Shape&#10;&#10;Description automatically generated with low confidence" id="92" name="Google Shape;92;p234"/>
          <p:cNvPicPr preferRelativeResize="0"/>
          <p:nvPr/>
        </p:nvPicPr>
        <p:blipFill rotWithShape="1">
          <a:blip r:embed="rId2">
            <a:alphaModFix/>
          </a:blip>
          <a:srcRect b="0" l="0" r="0" t="0"/>
          <a:stretch/>
        </p:blipFill>
        <p:spPr>
          <a:xfrm>
            <a:off x="0" y="6"/>
            <a:ext cx="9143990" cy="5143494"/>
          </a:xfrm>
          <a:prstGeom prst="rect">
            <a:avLst/>
          </a:prstGeom>
          <a:noFill/>
          <a:ln>
            <a:noFill/>
          </a:ln>
        </p:spPr>
      </p:pic>
      <p:sp>
        <p:nvSpPr>
          <p:cNvPr id="93" name="Google Shape;93;p234"/>
          <p:cNvSpPr/>
          <p:nvPr>
            <p:ph idx="2" type="pic"/>
          </p:nvPr>
        </p:nvSpPr>
        <p:spPr>
          <a:xfrm>
            <a:off x="4734046" y="638171"/>
            <a:ext cx="4417249" cy="4030832"/>
          </a:xfrm>
          <a:prstGeom prst="rect">
            <a:avLst/>
          </a:prstGeom>
          <a:noFill/>
          <a:ln>
            <a:noFill/>
          </a:ln>
        </p:spPr>
      </p:sp>
      <p:sp>
        <p:nvSpPr>
          <p:cNvPr id="94" name="Google Shape;94;p234"/>
          <p:cNvSpPr/>
          <p:nvPr/>
        </p:nvSpPr>
        <p:spPr>
          <a:xfrm>
            <a:off x="0" y="638171"/>
            <a:ext cx="4734046" cy="4030832"/>
          </a:xfrm>
          <a:prstGeom prst="rect">
            <a:avLst/>
          </a:prstGeom>
          <a:solidFill>
            <a:schemeClr val="accent4"/>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lt1"/>
              </a:solidFill>
              <a:latin typeface="Arial"/>
              <a:ea typeface="Arial"/>
              <a:cs typeface="Arial"/>
              <a:sym typeface="Arial"/>
            </a:endParaRPr>
          </a:p>
        </p:txBody>
      </p:sp>
      <p:sp>
        <p:nvSpPr>
          <p:cNvPr id="95" name="Google Shape;95;p234"/>
          <p:cNvSpPr/>
          <p:nvPr/>
        </p:nvSpPr>
        <p:spPr>
          <a:xfrm>
            <a:off x="0" y="819942"/>
            <a:ext cx="144711" cy="323530"/>
          </a:xfrm>
          <a:prstGeom prst="rect">
            <a:avLst/>
          </a:prstGeom>
          <a:solidFill>
            <a:schemeClr val="dk2"/>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lt1"/>
              </a:solidFill>
              <a:latin typeface="Arial"/>
              <a:ea typeface="Arial"/>
              <a:cs typeface="Arial"/>
              <a:sym typeface="Arial"/>
            </a:endParaRPr>
          </a:p>
        </p:txBody>
      </p:sp>
      <p:sp>
        <p:nvSpPr>
          <p:cNvPr id="96" name="Google Shape;96;p234"/>
          <p:cNvSpPr txBox="1"/>
          <p:nvPr>
            <p:ph type="title"/>
          </p:nvPr>
        </p:nvSpPr>
        <p:spPr>
          <a:xfrm>
            <a:off x="144711" y="810810"/>
            <a:ext cx="3421450" cy="344091"/>
          </a:xfrm>
          <a:prstGeom prst="rect">
            <a:avLst/>
          </a:prstGeom>
          <a:noFill/>
          <a:ln>
            <a:noFill/>
          </a:ln>
        </p:spPr>
        <p:txBody>
          <a:bodyPr anchorCtr="0" anchor="ctr" bIns="45700" lIns="90000" spcFirstLastPara="1" rIns="91425" wrap="square" tIns="45700">
            <a:normAutofit/>
          </a:bodyPr>
          <a:lstStyle>
            <a:lvl1pPr lvl="0" marR="0" rtl="0" algn="l">
              <a:lnSpc>
                <a:spcPct val="100000"/>
              </a:lnSpc>
              <a:spcBef>
                <a:spcPts val="0"/>
              </a:spcBef>
              <a:spcAft>
                <a:spcPts val="0"/>
              </a:spcAft>
              <a:buClr>
                <a:schemeClr val="lt1"/>
              </a:buClr>
              <a:buSzPts val="1700"/>
              <a:buFont typeface="Public Sans"/>
              <a:buNone/>
              <a:defRPr b="1" i="0" sz="17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7" name="Google Shape;97;p234"/>
          <p:cNvSpPr txBox="1"/>
          <p:nvPr>
            <p:ph idx="1" type="body"/>
          </p:nvPr>
        </p:nvSpPr>
        <p:spPr>
          <a:xfrm>
            <a:off x="144711" y="1295658"/>
            <a:ext cx="4343206" cy="3036421"/>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3">
    <p:spTree>
      <p:nvGrpSpPr>
        <p:cNvPr id="98" name="Shape 98"/>
        <p:cNvGrpSpPr/>
        <p:nvPr/>
      </p:nvGrpSpPr>
      <p:grpSpPr>
        <a:xfrm>
          <a:off x="0" y="0"/>
          <a:ext cx="0" cy="0"/>
          <a:chOff x="0" y="0"/>
          <a:chExt cx="0" cy="0"/>
        </a:xfrm>
      </p:grpSpPr>
      <p:pic>
        <p:nvPicPr>
          <p:cNvPr descr="Shape&#10;&#10;Description automatically generated with low confidence" id="99" name="Google Shape;99;p235"/>
          <p:cNvPicPr preferRelativeResize="0"/>
          <p:nvPr/>
        </p:nvPicPr>
        <p:blipFill rotWithShape="1">
          <a:blip r:embed="rId2">
            <a:alphaModFix/>
          </a:blip>
          <a:srcRect b="0" l="0" r="0" t="0"/>
          <a:stretch/>
        </p:blipFill>
        <p:spPr>
          <a:xfrm>
            <a:off x="0" y="6"/>
            <a:ext cx="9143990" cy="5143494"/>
          </a:xfrm>
          <a:prstGeom prst="rect">
            <a:avLst/>
          </a:prstGeom>
          <a:noFill/>
          <a:ln>
            <a:noFill/>
          </a:ln>
        </p:spPr>
      </p:pic>
      <p:sp>
        <p:nvSpPr>
          <p:cNvPr id="100" name="Google Shape;100;p235"/>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1" name="Google Shape;101;p235"/>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02" name="Google Shape;102;p235"/>
          <p:cNvSpPr txBox="1"/>
          <p:nvPr>
            <p:ph idx="1" type="body"/>
          </p:nvPr>
        </p:nvSpPr>
        <p:spPr>
          <a:xfrm>
            <a:off x="135731" y="782882"/>
            <a:ext cx="8762942" cy="344092"/>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cxnSp>
        <p:nvCxnSpPr>
          <p:cNvPr id="103" name="Google Shape;103;p235"/>
          <p:cNvCxnSpPr/>
          <p:nvPr/>
        </p:nvCxnSpPr>
        <p:spPr>
          <a:xfrm>
            <a:off x="0" y="4984696"/>
            <a:ext cx="9143999" cy="0"/>
          </a:xfrm>
          <a:prstGeom prst="straightConnector1">
            <a:avLst/>
          </a:prstGeom>
          <a:noFill/>
          <a:ln cap="flat" cmpd="sng" w="9525">
            <a:solidFill>
              <a:schemeClr val="dk1"/>
            </a:solidFill>
            <a:prstDash val="solid"/>
            <a:round/>
            <a:headEnd len="sm" w="sm" type="none"/>
            <a:tailEnd len="sm" w="sm" type="none"/>
          </a:ln>
        </p:spPr>
      </p:cxnSp>
      <p:pic>
        <p:nvPicPr>
          <p:cNvPr descr="Application&#10;&#10;Description automatically generated with low confidence" id="104" name="Google Shape;104;p235"/>
          <p:cNvPicPr preferRelativeResize="0"/>
          <p:nvPr/>
        </p:nvPicPr>
        <p:blipFill rotWithShape="1">
          <a:blip r:embed="rId3">
            <a:alphaModFix/>
          </a:blip>
          <a:srcRect b="0" l="0" r="0" t="0"/>
          <a:stretch/>
        </p:blipFill>
        <p:spPr>
          <a:xfrm>
            <a:off x="2325914" y="1371153"/>
            <a:ext cx="4492172" cy="3617988"/>
          </a:xfrm>
          <a:prstGeom prst="rect">
            <a:avLst/>
          </a:prstGeom>
          <a:noFill/>
          <a:ln>
            <a:noFill/>
          </a:ln>
        </p:spPr>
      </p:pic>
      <p:sp>
        <p:nvSpPr>
          <p:cNvPr id="105" name="Google Shape;105;p235"/>
          <p:cNvSpPr txBox="1"/>
          <p:nvPr>
            <p:ph idx="2" type="body"/>
          </p:nvPr>
        </p:nvSpPr>
        <p:spPr>
          <a:xfrm>
            <a:off x="2552068" y="1886851"/>
            <a:ext cx="4094057" cy="344092"/>
          </a:xfrm>
          <a:prstGeom prst="rect">
            <a:avLst/>
          </a:prstGeom>
          <a:noFill/>
          <a:ln>
            <a:noFill/>
          </a:ln>
        </p:spPr>
        <p:txBody>
          <a:bodyPr anchorCtr="0" anchor="t" bIns="45700" lIns="91425" spcFirstLastPara="1" rIns="91425" wrap="square" tIns="45700">
            <a:normAutofit/>
          </a:bodyPr>
          <a:lstStyle>
            <a:lvl1pPr indent="-228600" lvl="0" marL="457200" marR="0" rtl="0" algn="l">
              <a:lnSpc>
                <a:spcPct val="100000"/>
              </a:lnSpc>
              <a:spcBef>
                <a:spcPts val="0"/>
              </a:spcBef>
              <a:spcAft>
                <a:spcPts val="0"/>
              </a:spcAft>
              <a:buClr>
                <a:schemeClr val="dk1"/>
              </a:buClr>
              <a:buSzPts val="1400"/>
              <a:buFont typeface="Noto Sans Symbols"/>
              <a:buNone/>
              <a:defRPr b="0" i="0" sz="13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4">
    <p:spTree>
      <p:nvGrpSpPr>
        <p:cNvPr id="106" name="Shape 106"/>
        <p:cNvGrpSpPr/>
        <p:nvPr/>
      </p:nvGrpSpPr>
      <p:grpSpPr>
        <a:xfrm>
          <a:off x="0" y="0"/>
          <a:ext cx="0" cy="0"/>
          <a:chOff x="0" y="0"/>
          <a:chExt cx="0" cy="0"/>
        </a:xfrm>
      </p:grpSpPr>
      <p:pic>
        <p:nvPicPr>
          <p:cNvPr descr="Shape&#10;&#10;Description automatically generated with low confidence" id="107" name="Google Shape;107;p236"/>
          <p:cNvPicPr preferRelativeResize="0"/>
          <p:nvPr/>
        </p:nvPicPr>
        <p:blipFill rotWithShape="1">
          <a:blip r:embed="rId2">
            <a:alphaModFix/>
          </a:blip>
          <a:srcRect b="0" l="0" r="0" t="0"/>
          <a:stretch/>
        </p:blipFill>
        <p:spPr>
          <a:xfrm>
            <a:off x="0" y="6"/>
            <a:ext cx="9143990" cy="5143494"/>
          </a:xfrm>
          <a:prstGeom prst="rect">
            <a:avLst/>
          </a:prstGeom>
          <a:noFill/>
          <a:ln>
            <a:noFill/>
          </a:ln>
        </p:spPr>
      </p:pic>
      <p:sp>
        <p:nvSpPr>
          <p:cNvPr id="108" name="Google Shape;108;p236"/>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9" name="Google Shape;109;p236"/>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0" name="Google Shape;110;p236"/>
          <p:cNvSpPr txBox="1"/>
          <p:nvPr>
            <p:ph idx="1" type="body"/>
          </p:nvPr>
        </p:nvSpPr>
        <p:spPr>
          <a:xfrm>
            <a:off x="135731" y="782882"/>
            <a:ext cx="8762942" cy="344092"/>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cxnSp>
        <p:nvCxnSpPr>
          <p:cNvPr id="111" name="Google Shape;111;p236"/>
          <p:cNvCxnSpPr/>
          <p:nvPr/>
        </p:nvCxnSpPr>
        <p:spPr>
          <a:xfrm>
            <a:off x="0" y="4984696"/>
            <a:ext cx="9143999" cy="0"/>
          </a:xfrm>
          <a:prstGeom prst="straightConnector1">
            <a:avLst/>
          </a:prstGeom>
          <a:noFill/>
          <a:ln cap="flat" cmpd="sng" w="9525">
            <a:solidFill>
              <a:schemeClr val="dk1"/>
            </a:solidFill>
            <a:prstDash val="solid"/>
            <a:round/>
            <a:headEnd len="sm" w="sm" type="none"/>
            <a:tailEnd len="sm" w="sm" type="none"/>
          </a:ln>
        </p:spPr>
      </p:cxnSp>
      <p:pic>
        <p:nvPicPr>
          <p:cNvPr descr="Application&#10;&#10;Description automatically generated with low confidence" id="112" name="Google Shape;112;p236"/>
          <p:cNvPicPr preferRelativeResize="0"/>
          <p:nvPr/>
        </p:nvPicPr>
        <p:blipFill rotWithShape="1">
          <a:blip r:embed="rId3">
            <a:alphaModFix/>
          </a:blip>
          <a:srcRect b="0" l="0" r="0" t="0"/>
          <a:stretch/>
        </p:blipFill>
        <p:spPr>
          <a:xfrm>
            <a:off x="742441" y="1371153"/>
            <a:ext cx="4492172" cy="3617988"/>
          </a:xfrm>
          <a:prstGeom prst="rect">
            <a:avLst/>
          </a:prstGeom>
          <a:noFill/>
          <a:ln>
            <a:noFill/>
          </a:ln>
        </p:spPr>
      </p:pic>
      <p:sp>
        <p:nvSpPr>
          <p:cNvPr id="113" name="Google Shape;113;p236"/>
          <p:cNvSpPr txBox="1"/>
          <p:nvPr>
            <p:ph idx="2" type="body"/>
          </p:nvPr>
        </p:nvSpPr>
        <p:spPr>
          <a:xfrm>
            <a:off x="968595" y="1886851"/>
            <a:ext cx="4094057" cy="344092"/>
          </a:xfrm>
          <a:prstGeom prst="rect">
            <a:avLst/>
          </a:prstGeom>
          <a:noFill/>
          <a:ln>
            <a:noFill/>
          </a:ln>
        </p:spPr>
        <p:txBody>
          <a:bodyPr anchorCtr="0" anchor="t" bIns="45700" lIns="91425" spcFirstLastPara="1" rIns="91425" wrap="square" tIns="45700">
            <a:normAutofit/>
          </a:bodyPr>
          <a:lstStyle>
            <a:lvl1pPr indent="-228600" lvl="0" marL="457200" marR="0" rtl="0" algn="l">
              <a:lnSpc>
                <a:spcPct val="100000"/>
              </a:lnSpc>
              <a:spcBef>
                <a:spcPts val="0"/>
              </a:spcBef>
              <a:spcAft>
                <a:spcPts val="0"/>
              </a:spcAft>
              <a:buClr>
                <a:schemeClr val="dk1"/>
              </a:buClr>
              <a:buSzPts val="1400"/>
              <a:buFont typeface="Noto Sans Symbols"/>
              <a:buNone/>
              <a:defRPr b="0" i="0" sz="13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5">
    <p:spTree>
      <p:nvGrpSpPr>
        <p:cNvPr id="114" name="Shape 114"/>
        <p:cNvGrpSpPr/>
        <p:nvPr/>
      </p:nvGrpSpPr>
      <p:grpSpPr>
        <a:xfrm>
          <a:off x="0" y="0"/>
          <a:ext cx="0" cy="0"/>
          <a:chOff x="0" y="0"/>
          <a:chExt cx="0" cy="0"/>
        </a:xfrm>
      </p:grpSpPr>
      <p:pic>
        <p:nvPicPr>
          <p:cNvPr descr="Shape&#10;&#10;Description automatically generated with low confidence" id="115" name="Google Shape;115;p237"/>
          <p:cNvPicPr preferRelativeResize="0"/>
          <p:nvPr/>
        </p:nvPicPr>
        <p:blipFill rotWithShape="1">
          <a:blip r:embed="rId2">
            <a:alphaModFix/>
          </a:blip>
          <a:srcRect b="0" l="0" r="0" t="0"/>
          <a:stretch/>
        </p:blipFill>
        <p:spPr>
          <a:xfrm>
            <a:off x="0" y="6"/>
            <a:ext cx="9143990" cy="5143494"/>
          </a:xfrm>
          <a:prstGeom prst="rect">
            <a:avLst/>
          </a:prstGeom>
          <a:noFill/>
          <a:ln>
            <a:noFill/>
          </a:ln>
        </p:spPr>
      </p:pic>
      <p:sp>
        <p:nvSpPr>
          <p:cNvPr id="116" name="Google Shape;116;p237"/>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7" name="Google Shape;117;p237"/>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8" name="Google Shape;118;p237"/>
          <p:cNvSpPr txBox="1"/>
          <p:nvPr>
            <p:ph idx="1" type="body"/>
          </p:nvPr>
        </p:nvSpPr>
        <p:spPr>
          <a:xfrm>
            <a:off x="135731" y="782882"/>
            <a:ext cx="8762942" cy="344092"/>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cxnSp>
        <p:nvCxnSpPr>
          <p:cNvPr id="119" name="Google Shape;119;p237"/>
          <p:cNvCxnSpPr/>
          <p:nvPr/>
        </p:nvCxnSpPr>
        <p:spPr>
          <a:xfrm>
            <a:off x="0" y="4984696"/>
            <a:ext cx="9143999" cy="0"/>
          </a:xfrm>
          <a:prstGeom prst="straightConnector1">
            <a:avLst/>
          </a:prstGeom>
          <a:noFill/>
          <a:ln cap="flat" cmpd="sng" w="9525">
            <a:solidFill>
              <a:schemeClr val="dk1"/>
            </a:solidFill>
            <a:prstDash val="solid"/>
            <a:round/>
            <a:headEnd len="sm" w="sm" type="none"/>
            <a:tailEnd len="sm" w="sm" type="none"/>
          </a:ln>
        </p:spPr>
      </p:cxnSp>
      <p:pic>
        <p:nvPicPr>
          <p:cNvPr id="120" name="Google Shape;120;p237"/>
          <p:cNvPicPr preferRelativeResize="0"/>
          <p:nvPr/>
        </p:nvPicPr>
        <p:blipFill rotWithShape="1">
          <a:blip r:embed="rId3">
            <a:alphaModFix/>
          </a:blip>
          <a:srcRect b="0" l="0" r="0" t="0"/>
          <a:stretch/>
        </p:blipFill>
        <p:spPr>
          <a:xfrm>
            <a:off x="1703135" y="1363361"/>
            <a:ext cx="5737730" cy="3621752"/>
          </a:xfrm>
          <a:prstGeom prst="rect">
            <a:avLst/>
          </a:prstGeom>
          <a:noFill/>
          <a:ln>
            <a:noFill/>
          </a:ln>
        </p:spPr>
      </p:pic>
      <p:sp>
        <p:nvSpPr>
          <p:cNvPr id="121" name="Google Shape;121;p237"/>
          <p:cNvSpPr txBox="1"/>
          <p:nvPr>
            <p:ph idx="2" type="body"/>
          </p:nvPr>
        </p:nvSpPr>
        <p:spPr>
          <a:xfrm>
            <a:off x="2032052" y="1886850"/>
            <a:ext cx="5071275" cy="2161037"/>
          </a:xfrm>
          <a:prstGeom prst="rect">
            <a:avLst/>
          </a:prstGeom>
          <a:noFill/>
          <a:ln>
            <a:noFill/>
          </a:ln>
        </p:spPr>
        <p:txBody>
          <a:bodyPr anchorCtr="0" anchor="t" bIns="45700" lIns="91425" spcFirstLastPara="1" rIns="91425" wrap="square" tIns="45700">
            <a:normAutofit/>
          </a:bodyPr>
          <a:lstStyle>
            <a:lvl1pPr indent="-228600" lvl="0" marL="457200" marR="0" rtl="0" algn="l">
              <a:lnSpc>
                <a:spcPct val="100000"/>
              </a:lnSpc>
              <a:spcBef>
                <a:spcPts val="0"/>
              </a:spcBef>
              <a:spcAft>
                <a:spcPts val="0"/>
              </a:spcAft>
              <a:buClr>
                <a:schemeClr val="dk1"/>
              </a:buClr>
              <a:buSzPts val="1400"/>
              <a:buFont typeface="Noto Sans Symbols"/>
              <a:buNone/>
              <a:defRPr b="0" i="0" sz="13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6">
    <p:spTree>
      <p:nvGrpSpPr>
        <p:cNvPr id="122" name="Shape 122"/>
        <p:cNvGrpSpPr/>
        <p:nvPr/>
      </p:nvGrpSpPr>
      <p:grpSpPr>
        <a:xfrm>
          <a:off x="0" y="0"/>
          <a:ext cx="0" cy="0"/>
          <a:chOff x="0" y="0"/>
          <a:chExt cx="0" cy="0"/>
        </a:xfrm>
      </p:grpSpPr>
      <p:pic>
        <p:nvPicPr>
          <p:cNvPr descr="Shape&#10;&#10;Description automatically generated with low confidence" id="123" name="Google Shape;123;p238"/>
          <p:cNvPicPr preferRelativeResize="0"/>
          <p:nvPr/>
        </p:nvPicPr>
        <p:blipFill rotWithShape="1">
          <a:blip r:embed="rId2">
            <a:alphaModFix/>
          </a:blip>
          <a:srcRect b="0" l="0" r="0" t="0"/>
          <a:stretch/>
        </p:blipFill>
        <p:spPr>
          <a:xfrm>
            <a:off x="0" y="6"/>
            <a:ext cx="9143990" cy="5143494"/>
          </a:xfrm>
          <a:prstGeom prst="rect">
            <a:avLst/>
          </a:prstGeom>
          <a:noFill/>
          <a:ln>
            <a:noFill/>
          </a:ln>
        </p:spPr>
      </p:pic>
      <p:sp>
        <p:nvSpPr>
          <p:cNvPr id="124" name="Google Shape;124;p238"/>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25" name="Google Shape;125;p238"/>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26" name="Google Shape;126;p238"/>
          <p:cNvSpPr txBox="1"/>
          <p:nvPr>
            <p:ph idx="1" type="body"/>
          </p:nvPr>
        </p:nvSpPr>
        <p:spPr>
          <a:xfrm>
            <a:off x="135731" y="782882"/>
            <a:ext cx="8762942" cy="344092"/>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cxnSp>
        <p:nvCxnSpPr>
          <p:cNvPr id="127" name="Google Shape;127;p238"/>
          <p:cNvCxnSpPr/>
          <p:nvPr/>
        </p:nvCxnSpPr>
        <p:spPr>
          <a:xfrm>
            <a:off x="0" y="4984696"/>
            <a:ext cx="9143999" cy="0"/>
          </a:xfrm>
          <a:prstGeom prst="straightConnector1">
            <a:avLst/>
          </a:prstGeom>
          <a:noFill/>
          <a:ln cap="flat" cmpd="sng" w="9525">
            <a:solidFill>
              <a:schemeClr val="dk1"/>
            </a:solidFill>
            <a:prstDash val="solid"/>
            <a:round/>
            <a:headEnd len="sm" w="sm" type="none"/>
            <a:tailEnd len="sm" w="sm" type="none"/>
          </a:ln>
        </p:spPr>
      </p:cxnSp>
      <p:pic>
        <p:nvPicPr>
          <p:cNvPr id="128" name="Google Shape;128;p238"/>
          <p:cNvPicPr preferRelativeResize="0"/>
          <p:nvPr/>
        </p:nvPicPr>
        <p:blipFill rotWithShape="1">
          <a:blip r:embed="rId3">
            <a:alphaModFix/>
          </a:blip>
          <a:srcRect b="0" l="0" r="0" t="0"/>
          <a:stretch/>
        </p:blipFill>
        <p:spPr>
          <a:xfrm>
            <a:off x="2107222" y="1873493"/>
            <a:ext cx="4929556" cy="3111619"/>
          </a:xfrm>
          <a:prstGeom prst="rect">
            <a:avLst/>
          </a:prstGeom>
          <a:noFill/>
          <a:ln>
            <a:noFill/>
          </a:ln>
        </p:spPr>
      </p:pic>
      <p:sp>
        <p:nvSpPr>
          <p:cNvPr id="129" name="Google Shape;129;p238"/>
          <p:cNvSpPr txBox="1"/>
          <p:nvPr>
            <p:ph idx="2" type="body"/>
          </p:nvPr>
        </p:nvSpPr>
        <p:spPr>
          <a:xfrm>
            <a:off x="2377740" y="2303181"/>
            <a:ext cx="4379900" cy="1934975"/>
          </a:xfrm>
          <a:prstGeom prst="rect">
            <a:avLst/>
          </a:prstGeom>
          <a:noFill/>
          <a:ln>
            <a:noFill/>
          </a:ln>
        </p:spPr>
        <p:txBody>
          <a:bodyPr anchorCtr="0" anchor="t" bIns="45700" lIns="91425" spcFirstLastPara="1" rIns="91425" wrap="square" tIns="45700">
            <a:normAutofit/>
          </a:bodyPr>
          <a:lstStyle>
            <a:lvl1pPr indent="-228600" lvl="0" marL="457200" marR="0" rtl="0" algn="l">
              <a:lnSpc>
                <a:spcPct val="100000"/>
              </a:lnSpc>
              <a:spcBef>
                <a:spcPts val="0"/>
              </a:spcBef>
              <a:spcAft>
                <a:spcPts val="0"/>
              </a:spcAft>
              <a:buClr>
                <a:schemeClr val="dk1"/>
              </a:buClr>
              <a:buSzPts val="1400"/>
              <a:buFont typeface="Noto Sans Symbols"/>
              <a:buNone/>
              <a:defRPr b="0" i="0" sz="13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ontents 8">
    <p:spTree>
      <p:nvGrpSpPr>
        <p:cNvPr id="130" name="Shape 130"/>
        <p:cNvGrpSpPr/>
        <p:nvPr/>
      </p:nvGrpSpPr>
      <p:grpSpPr>
        <a:xfrm>
          <a:off x="0" y="0"/>
          <a:ext cx="0" cy="0"/>
          <a:chOff x="0" y="0"/>
          <a:chExt cx="0" cy="0"/>
        </a:xfrm>
      </p:grpSpPr>
      <p:pic>
        <p:nvPicPr>
          <p:cNvPr descr="Shape&#10;&#10;Description automatically generated with low confidence" id="131" name="Google Shape;131;p239"/>
          <p:cNvPicPr preferRelativeResize="0"/>
          <p:nvPr/>
        </p:nvPicPr>
        <p:blipFill rotWithShape="1">
          <a:blip r:embed="rId2">
            <a:alphaModFix/>
          </a:blip>
          <a:srcRect b="0" l="0" r="0" t="0"/>
          <a:stretch/>
        </p:blipFill>
        <p:spPr>
          <a:xfrm>
            <a:off x="0" y="6"/>
            <a:ext cx="9143990" cy="5143494"/>
          </a:xfrm>
          <a:prstGeom prst="rect">
            <a:avLst/>
          </a:prstGeom>
          <a:noFill/>
          <a:ln>
            <a:noFill/>
          </a:ln>
        </p:spPr>
      </p:pic>
      <p:sp>
        <p:nvSpPr>
          <p:cNvPr id="132" name="Google Shape;132;p239"/>
          <p:cNvSpPr/>
          <p:nvPr/>
        </p:nvSpPr>
        <p:spPr>
          <a:xfrm>
            <a:off x="4109012" y="748626"/>
            <a:ext cx="327256" cy="3808292"/>
          </a:xfrm>
          <a:prstGeom prst="rect">
            <a:avLst/>
          </a:prstGeom>
          <a:no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chemeClr val="lt1"/>
              </a:solidFill>
              <a:latin typeface="Arial"/>
              <a:ea typeface="Arial"/>
              <a:cs typeface="Arial"/>
              <a:sym typeface="Arial"/>
            </a:endParaRPr>
          </a:p>
        </p:txBody>
      </p:sp>
      <p:sp>
        <p:nvSpPr>
          <p:cNvPr id="133" name="Google Shape;133;p239"/>
          <p:cNvSpPr/>
          <p:nvPr>
            <p:ph idx="2" type="pic"/>
          </p:nvPr>
        </p:nvSpPr>
        <p:spPr>
          <a:xfrm>
            <a:off x="0" y="667604"/>
            <a:ext cx="4201610" cy="3970337"/>
          </a:xfrm>
          <a:prstGeom prst="rect">
            <a:avLst/>
          </a:prstGeom>
          <a:noFill/>
          <a:ln>
            <a:noFill/>
          </a:ln>
        </p:spPr>
      </p:sp>
      <p:sp>
        <p:nvSpPr>
          <p:cNvPr id="134" name="Google Shape;134;p239"/>
          <p:cNvSpPr/>
          <p:nvPr/>
        </p:nvSpPr>
        <p:spPr>
          <a:xfrm>
            <a:off x="4436268" y="973867"/>
            <a:ext cx="4707732" cy="513923"/>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chemeClr val="lt1"/>
              </a:solidFill>
              <a:latin typeface="Arial"/>
              <a:ea typeface="Arial"/>
              <a:cs typeface="Arial"/>
              <a:sym typeface="Arial"/>
            </a:endParaRPr>
          </a:p>
        </p:txBody>
      </p:sp>
      <p:sp>
        <p:nvSpPr>
          <p:cNvPr id="135" name="Google Shape;135;p239"/>
          <p:cNvSpPr txBox="1"/>
          <p:nvPr>
            <p:ph idx="1" type="body"/>
          </p:nvPr>
        </p:nvSpPr>
        <p:spPr>
          <a:xfrm>
            <a:off x="4572001" y="1644099"/>
            <a:ext cx="4436267" cy="2912819"/>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136" name="Google Shape;136;p239"/>
          <p:cNvSpPr txBox="1"/>
          <p:nvPr>
            <p:ph type="title"/>
          </p:nvPr>
        </p:nvSpPr>
        <p:spPr>
          <a:xfrm>
            <a:off x="4572001" y="1058782"/>
            <a:ext cx="4436267" cy="344091"/>
          </a:xfrm>
          <a:prstGeom prst="rect">
            <a:avLst/>
          </a:prstGeom>
          <a:noFill/>
          <a:ln>
            <a:noFill/>
          </a:ln>
        </p:spPr>
        <p:txBody>
          <a:bodyPr anchorCtr="0" anchor="ctr" bIns="45700" lIns="90000" spcFirstLastPara="1" rIns="91425" wrap="square" tIns="45700">
            <a:normAutofit/>
          </a:bodyPr>
          <a:lstStyle>
            <a:lvl1pPr lvl="0" marR="0" rtl="0" algn="l">
              <a:lnSpc>
                <a:spcPct val="100000"/>
              </a:lnSpc>
              <a:spcBef>
                <a:spcPts val="0"/>
              </a:spcBef>
              <a:spcAft>
                <a:spcPts val="0"/>
              </a:spcAft>
              <a:buClr>
                <a:schemeClr val="lt1"/>
              </a:buClr>
              <a:buSzPts val="1700"/>
              <a:buFont typeface="Public Sans"/>
              <a:buNone/>
              <a:defRPr b="1" i="0" sz="17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ontents">
    <p:spTree>
      <p:nvGrpSpPr>
        <p:cNvPr id="10" name="Shape 10"/>
        <p:cNvGrpSpPr/>
        <p:nvPr/>
      </p:nvGrpSpPr>
      <p:grpSpPr>
        <a:xfrm>
          <a:off x="0" y="0"/>
          <a:ext cx="0" cy="0"/>
          <a:chOff x="0" y="0"/>
          <a:chExt cx="0" cy="0"/>
        </a:xfrm>
      </p:grpSpPr>
      <p:pic>
        <p:nvPicPr>
          <p:cNvPr descr="A picture containing person, computer, indoor&#10;&#10;Description automatically generated" id="11" name="Google Shape;11;p222"/>
          <p:cNvPicPr preferRelativeResize="0"/>
          <p:nvPr/>
        </p:nvPicPr>
        <p:blipFill rotWithShape="1">
          <a:blip r:embed="rId2">
            <a:alphaModFix/>
          </a:blip>
          <a:srcRect b="0" l="0" r="11110" t="0"/>
          <a:stretch/>
        </p:blipFill>
        <p:spPr>
          <a:xfrm flipH="1">
            <a:off x="0" y="0"/>
            <a:ext cx="9144000" cy="5143494"/>
          </a:xfrm>
          <a:prstGeom prst="rect">
            <a:avLst/>
          </a:prstGeom>
          <a:noFill/>
          <a:ln>
            <a:noFill/>
          </a:ln>
        </p:spPr>
      </p:pic>
      <p:pic>
        <p:nvPicPr>
          <p:cNvPr descr="Shape&#10;&#10;Description automatically generated with low confidence" id="12" name="Google Shape;12;p222"/>
          <p:cNvPicPr preferRelativeResize="0"/>
          <p:nvPr/>
        </p:nvPicPr>
        <p:blipFill rotWithShape="1">
          <a:blip r:embed="rId3">
            <a:alphaModFix/>
          </a:blip>
          <a:srcRect b="0" l="0" r="0" t="0"/>
          <a:stretch/>
        </p:blipFill>
        <p:spPr>
          <a:xfrm>
            <a:off x="0" y="6"/>
            <a:ext cx="9143990" cy="5148000"/>
          </a:xfrm>
          <a:prstGeom prst="rect">
            <a:avLst/>
          </a:prstGeom>
          <a:noFill/>
          <a:ln>
            <a:noFill/>
          </a:ln>
        </p:spPr>
      </p:pic>
      <p:sp>
        <p:nvSpPr>
          <p:cNvPr id="13" name="Google Shape;13;p222"/>
          <p:cNvSpPr/>
          <p:nvPr/>
        </p:nvSpPr>
        <p:spPr>
          <a:xfrm>
            <a:off x="0" y="638171"/>
            <a:ext cx="4734046" cy="4030832"/>
          </a:xfrm>
          <a:prstGeom prst="rect">
            <a:avLst/>
          </a:prstGeom>
          <a:solidFill>
            <a:schemeClr val="dk2"/>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lt1"/>
              </a:solidFill>
              <a:latin typeface="Arial"/>
              <a:ea typeface="Arial"/>
              <a:cs typeface="Arial"/>
              <a:sym typeface="Arial"/>
            </a:endParaRPr>
          </a:p>
        </p:txBody>
      </p:sp>
      <p:sp>
        <p:nvSpPr>
          <p:cNvPr id="14" name="Google Shape;14;p222"/>
          <p:cNvSpPr/>
          <p:nvPr/>
        </p:nvSpPr>
        <p:spPr>
          <a:xfrm>
            <a:off x="0" y="819942"/>
            <a:ext cx="144711" cy="323530"/>
          </a:xfrm>
          <a:prstGeom prst="rect">
            <a:avLst/>
          </a:prstGeom>
          <a:solidFill>
            <a:schemeClr val="lt2"/>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lt1"/>
              </a:solidFill>
              <a:latin typeface="Arial"/>
              <a:ea typeface="Arial"/>
              <a:cs typeface="Arial"/>
              <a:sym typeface="Arial"/>
            </a:endParaRPr>
          </a:p>
        </p:txBody>
      </p:sp>
      <p:sp>
        <p:nvSpPr>
          <p:cNvPr id="15" name="Google Shape;15;p222"/>
          <p:cNvSpPr txBox="1"/>
          <p:nvPr>
            <p:ph type="title"/>
          </p:nvPr>
        </p:nvSpPr>
        <p:spPr>
          <a:xfrm>
            <a:off x="144711" y="810810"/>
            <a:ext cx="3421450" cy="344091"/>
          </a:xfrm>
          <a:prstGeom prst="rect">
            <a:avLst/>
          </a:prstGeom>
          <a:noFill/>
          <a:ln>
            <a:noFill/>
          </a:ln>
        </p:spPr>
        <p:txBody>
          <a:bodyPr anchorCtr="0" anchor="ctr" bIns="45700" lIns="90000" spcFirstLastPara="1" rIns="91425" wrap="square" tIns="45700">
            <a:normAutofit/>
          </a:bodyPr>
          <a:lstStyle>
            <a:lvl1pPr lvl="0" marR="0" rtl="0" algn="l">
              <a:lnSpc>
                <a:spcPct val="100000"/>
              </a:lnSpc>
              <a:spcBef>
                <a:spcPts val="0"/>
              </a:spcBef>
              <a:spcAft>
                <a:spcPts val="0"/>
              </a:spcAft>
              <a:buClr>
                <a:schemeClr val="lt1"/>
              </a:buClr>
              <a:buSzPts val="1700"/>
              <a:buFont typeface="Public Sans"/>
              <a:buNone/>
              <a:defRPr b="1" i="0" sz="17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6" name="Google Shape;16;p222"/>
          <p:cNvSpPr txBox="1"/>
          <p:nvPr>
            <p:ph idx="1" type="body"/>
          </p:nvPr>
        </p:nvSpPr>
        <p:spPr>
          <a:xfrm>
            <a:off x="144711" y="1295658"/>
            <a:ext cx="4343206" cy="3036421"/>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ontents 9">
    <p:spTree>
      <p:nvGrpSpPr>
        <p:cNvPr id="137" name="Shape 137"/>
        <p:cNvGrpSpPr/>
        <p:nvPr/>
      </p:nvGrpSpPr>
      <p:grpSpPr>
        <a:xfrm>
          <a:off x="0" y="0"/>
          <a:ext cx="0" cy="0"/>
          <a:chOff x="0" y="0"/>
          <a:chExt cx="0" cy="0"/>
        </a:xfrm>
      </p:grpSpPr>
      <p:pic>
        <p:nvPicPr>
          <p:cNvPr descr="Shape&#10;&#10;Description automatically generated with low confidence" id="138" name="Google Shape;138;p240"/>
          <p:cNvPicPr preferRelativeResize="0"/>
          <p:nvPr/>
        </p:nvPicPr>
        <p:blipFill rotWithShape="1">
          <a:blip r:embed="rId2">
            <a:alphaModFix/>
          </a:blip>
          <a:srcRect b="0" l="0" r="0" t="0"/>
          <a:stretch/>
        </p:blipFill>
        <p:spPr>
          <a:xfrm>
            <a:off x="0" y="6"/>
            <a:ext cx="9143990" cy="5143494"/>
          </a:xfrm>
          <a:prstGeom prst="rect">
            <a:avLst/>
          </a:prstGeom>
          <a:noFill/>
          <a:ln>
            <a:noFill/>
          </a:ln>
        </p:spPr>
      </p:pic>
      <p:sp>
        <p:nvSpPr>
          <p:cNvPr id="139" name="Google Shape;139;p240"/>
          <p:cNvSpPr/>
          <p:nvPr/>
        </p:nvSpPr>
        <p:spPr>
          <a:xfrm>
            <a:off x="4109012" y="748626"/>
            <a:ext cx="327256" cy="3808292"/>
          </a:xfrm>
          <a:prstGeom prst="rect">
            <a:avLst/>
          </a:prstGeom>
          <a:noFill/>
          <a:ln cap="flat" cmpd="sng" w="2540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chemeClr val="lt1"/>
              </a:solidFill>
              <a:latin typeface="Arial"/>
              <a:ea typeface="Arial"/>
              <a:cs typeface="Arial"/>
              <a:sym typeface="Arial"/>
            </a:endParaRPr>
          </a:p>
        </p:txBody>
      </p:sp>
      <p:sp>
        <p:nvSpPr>
          <p:cNvPr id="140" name="Google Shape;140;p240"/>
          <p:cNvSpPr/>
          <p:nvPr>
            <p:ph idx="2" type="pic"/>
          </p:nvPr>
        </p:nvSpPr>
        <p:spPr>
          <a:xfrm>
            <a:off x="0" y="667604"/>
            <a:ext cx="4201610" cy="3970337"/>
          </a:xfrm>
          <a:prstGeom prst="rect">
            <a:avLst/>
          </a:prstGeom>
          <a:noFill/>
          <a:ln>
            <a:noFill/>
          </a:ln>
        </p:spPr>
      </p:sp>
      <p:sp>
        <p:nvSpPr>
          <p:cNvPr id="141" name="Google Shape;141;p240"/>
          <p:cNvSpPr/>
          <p:nvPr/>
        </p:nvSpPr>
        <p:spPr>
          <a:xfrm>
            <a:off x="4436268" y="973867"/>
            <a:ext cx="4707732" cy="513923"/>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chemeClr val="lt1"/>
              </a:solidFill>
              <a:latin typeface="Arial"/>
              <a:ea typeface="Arial"/>
              <a:cs typeface="Arial"/>
              <a:sym typeface="Arial"/>
            </a:endParaRPr>
          </a:p>
        </p:txBody>
      </p:sp>
      <p:sp>
        <p:nvSpPr>
          <p:cNvPr id="142" name="Google Shape;142;p240"/>
          <p:cNvSpPr txBox="1"/>
          <p:nvPr>
            <p:ph idx="1" type="body"/>
          </p:nvPr>
        </p:nvSpPr>
        <p:spPr>
          <a:xfrm>
            <a:off x="4572001" y="1644099"/>
            <a:ext cx="4436267" cy="2912819"/>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143" name="Google Shape;143;p240"/>
          <p:cNvSpPr txBox="1"/>
          <p:nvPr>
            <p:ph type="title"/>
          </p:nvPr>
        </p:nvSpPr>
        <p:spPr>
          <a:xfrm>
            <a:off x="4572001" y="1058782"/>
            <a:ext cx="4436267" cy="344091"/>
          </a:xfrm>
          <a:prstGeom prst="rect">
            <a:avLst/>
          </a:prstGeom>
          <a:noFill/>
          <a:ln>
            <a:noFill/>
          </a:ln>
        </p:spPr>
        <p:txBody>
          <a:bodyPr anchorCtr="0" anchor="ctr" bIns="45700" lIns="90000" spcFirstLastPara="1" rIns="91425" wrap="square" tIns="45700">
            <a:normAutofit/>
          </a:bodyPr>
          <a:lstStyle>
            <a:lvl1pPr lvl="0" marR="0" rtl="0" algn="l">
              <a:lnSpc>
                <a:spcPct val="100000"/>
              </a:lnSpc>
              <a:spcBef>
                <a:spcPts val="0"/>
              </a:spcBef>
              <a:spcAft>
                <a:spcPts val="0"/>
              </a:spcAft>
              <a:buClr>
                <a:schemeClr val="lt1"/>
              </a:buClr>
              <a:buSzPts val="1700"/>
              <a:buFont typeface="Public Sans"/>
              <a:buNone/>
              <a:defRPr b="1" i="0" sz="17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7">
    <p:spTree>
      <p:nvGrpSpPr>
        <p:cNvPr id="144" name="Shape 144"/>
        <p:cNvGrpSpPr/>
        <p:nvPr/>
      </p:nvGrpSpPr>
      <p:grpSpPr>
        <a:xfrm>
          <a:off x="0" y="0"/>
          <a:ext cx="0" cy="0"/>
          <a:chOff x="0" y="0"/>
          <a:chExt cx="0" cy="0"/>
        </a:xfrm>
      </p:grpSpPr>
      <p:sp>
        <p:nvSpPr>
          <p:cNvPr id="145" name="Google Shape;145;p241"/>
          <p:cNvSpPr/>
          <p:nvPr/>
        </p:nvSpPr>
        <p:spPr>
          <a:xfrm>
            <a:off x="4572000" y="0"/>
            <a:ext cx="4572000" cy="5143494"/>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descr="Shape&#10;&#10;Description automatically generated with low confidence" id="146" name="Google Shape;146;p241"/>
          <p:cNvSpPr/>
          <p:nvPr/>
        </p:nvSpPr>
        <p:spPr>
          <a:xfrm>
            <a:off x="0" y="0"/>
            <a:ext cx="9144000" cy="5143500"/>
          </a:xfrm>
          <a:prstGeom prst="rect">
            <a:avLst/>
          </a:prstGeom>
          <a:solidFill>
            <a:srgbClr val="FFFFFF"/>
          </a:solidFill>
          <a:ln>
            <a:noFill/>
          </a:ln>
        </p:spPr>
      </p:sp>
      <p:sp>
        <p:nvSpPr>
          <p:cNvPr id="147" name="Google Shape;147;p241"/>
          <p:cNvSpPr/>
          <p:nvPr>
            <p:ph idx="2" type="pic"/>
          </p:nvPr>
        </p:nvSpPr>
        <p:spPr>
          <a:xfrm>
            <a:off x="1" y="0"/>
            <a:ext cx="4572000" cy="5143494"/>
          </a:xfrm>
          <a:prstGeom prst="rect">
            <a:avLst/>
          </a:prstGeom>
          <a:noFill/>
          <a:ln>
            <a:noFill/>
          </a:ln>
        </p:spPr>
      </p:sp>
      <p:sp>
        <p:nvSpPr>
          <p:cNvPr id="148" name="Google Shape;148;p241"/>
          <p:cNvSpPr txBox="1"/>
          <p:nvPr>
            <p:ph type="title"/>
          </p:nvPr>
        </p:nvSpPr>
        <p:spPr>
          <a:xfrm>
            <a:off x="5088537" y="656889"/>
            <a:ext cx="3538916" cy="344091"/>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rgbClr val="22366A"/>
              </a:buClr>
              <a:buSzPts val="1700"/>
              <a:buFont typeface="Public Sans"/>
              <a:buNone/>
              <a:defRPr b="1" i="0" sz="17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9" name="Google Shape;149;p241"/>
          <p:cNvSpPr/>
          <p:nvPr/>
        </p:nvSpPr>
        <p:spPr>
          <a:xfrm>
            <a:off x="4879819" y="656889"/>
            <a:ext cx="90534" cy="344091"/>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50" name="Google Shape;150;p241"/>
          <p:cNvSpPr/>
          <p:nvPr/>
        </p:nvSpPr>
        <p:spPr>
          <a:xfrm>
            <a:off x="4241543" y="1368179"/>
            <a:ext cx="660903" cy="660903"/>
          </a:xfrm>
          <a:prstGeom prst="ellipse">
            <a:avLst/>
          </a:prstGeom>
          <a:solidFill>
            <a:schemeClr val="lt2"/>
          </a:solidFill>
          <a:ln cap="flat" cmpd="sng" w="25400">
            <a:solidFill>
              <a:srgbClr val="F2F2F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51" name="Google Shape;151;p241"/>
          <p:cNvSpPr/>
          <p:nvPr>
            <p:ph idx="3" type="pic"/>
          </p:nvPr>
        </p:nvSpPr>
        <p:spPr>
          <a:xfrm>
            <a:off x="4408678" y="1539292"/>
            <a:ext cx="318677" cy="318677"/>
          </a:xfrm>
          <a:prstGeom prst="rect">
            <a:avLst/>
          </a:prstGeom>
          <a:noFill/>
          <a:ln>
            <a:noFill/>
          </a:ln>
        </p:spPr>
      </p:sp>
      <p:sp>
        <p:nvSpPr>
          <p:cNvPr id="152" name="Google Shape;152;p241"/>
          <p:cNvSpPr txBox="1"/>
          <p:nvPr>
            <p:ph idx="1" type="body"/>
          </p:nvPr>
        </p:nvSpPr>
        <p:spPr>
          <a:xfrm>
            <a:off x="5088537" y="1539292"/>
            <a:ext cx="3538916" cy="1256159"/>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53" name="Google Shape;153;p241"/>
          <p:cNvSpPr/>
          <p:nvPr/>
        </p:nvSpPr>
        <p:spPr>
          <a:xfrm>
            <a:off x="4241543" y="2951688"/>
            <a:ext cx="660903" cy="660903"/>
          </a:xfrm>
          <a:prstGeom prst="ellipse">
            <a:avLst/>
          </a:prstGeom>
          <a:solidFill>
            <a:schemeClr val="lt2"/>
          </a:solidFill>
          <a:ln cap="flat" cmpd="sng" w="25400">
            <a:solidFill>
              <a:srgbClr val="F2F2F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54" name="Google Shape;154;p241"/>
          <p:cNvSpPr/>
          <p:nvPr>
            <p:ph idx="4" type="pic"/>
          </p:nvPr>
        </p:nvSpPr>
        <p:spPr>
          <a:xfrm>
            <a:off x="4408678" y="3122801"/>
            <a:ext cx="318677" cy="318677"/>
          </a:xfrm>
          <a:prstGeom prst="rect">
            <a:avLst/>
          </a:prstGeom>
          <a:noFill/>
          <a:ln>
            <a:noFill/>
          </a:ln>
        </p:spPr>
      </p:sp>
      <p:sp>
        <p:nvSpPr>
          <p:cNvPr id="155" name="Google Shape;155;p241"/>
          <p:cNvSpPr txBox="1"/>
          <p:nvPr>
            <p:ph idx="5" type="body"/>
          </p:nvPr>
        </p:nvSpPr>
        <p:spPr>
          <a:xfrm>
            <a:off x="5088537" y="3122801"/>
            <a:ext cx="3538916" cy="1256159"/>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8">
    <p:spTree>
      <p:nvGrpSpPr>
        <p:cNvPr id="156" name="Shape 156"/>
        <p:cNvGrpSpPr/>
        <p:nvPr/>
      </p:nvGrpSpPr>
      <p:grpSpPr>
        <a:xfrm>
          <a:off x="0" y="0"/>
          <a:ext cx="0" cy="0"/>
          <a:chOff x="0" y="0"/>
          <a:chExt cx="0" cy="0"/>
        </a:xfrm>
      </p:grpSpPr>
      <p:sp>
        <p:nvSpPr>
          <p:cNvPr id="157" name="Google Shape;157;p242"/>
          <p:cNvSpPr/>
          <p:nvPr/>
        </p:nvSpPr>
        <p:spPr>
          <a:xfrm>
            <a:off x="4572000" y="0"/>
            <a:ext cx="4572000" cy="5143494"/>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descr="Shape&#10;&#10;Description automatically generated with low confidence" id="158" name="Google Shape;158;p242"/>
          <p:cNvSpPr/>
          <p:nvPr/>
        </p:nvSpPr>
        <p:spPr>
          <a:xfrm>
            <a:off x="0" y="0"/>
            <a:ext cx="9144000" cy="5143500"/>
          </a:xfrm>
          <a:prstGeom prst="rect">
            <a:avLst/>
          </a:prstGeom>
          <a:solidFill>
            <a:srgbClr val="FFFFFF"/>
          </a:solidFill>
          <a:ln>
            <a:noFill/>
          </a:ln>
        </p:spPr>
      </p:sp>
      <p:sp>
        <p:nvSpPr>
          <p:cNvPr id="159" name="Google Shape;159;p242"/>
          <p:cNvSpPr/>
          <p:nvPr>
            <p:ph idx="2" type="pic"/>
          </p:nvPr>
        </p:nvSpPr>
        <p:spPr>
          <a:xfrm>
            <a:off x="1" y="0"/>
            <a:ext cx="4572000" cy="5143494"/>
          </a:xfrm>
          <a:prstGeom prst="rect">
            <a:avLst/>
          </a:prstGeom>
          <a:noFill/>
          <a:ln>
            <a:noFill/>
          </a:ln>
        </p:spPr>
      </p:sp>
      <p:sp>
        <p:nvSpPr>
          <p:cNvPr id="160" name="Google Shape;160;p242"/>
          <p:cNvSpPr txBox="1"/>
          <p:nvPr>
            <p:ph type="title"/>
          </p:nvPr>
        </p:nvSpPr>
        <p:spPr>
          <a:xfrm>
            <a:off x="5088537" y="656889"/>
            <a:ext cx="3538916" cy="344091"/>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rgbClr val="22366A"/>
              </a:buClr>
              <a:buSzPts val="1700"/>
              <a:buFont typeface="Public Sans"/>
              <a:buNone/>
              <a:defRPr b="1" i="0" sz="17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61" name="Google Shape;161;p242"/>
          <p:cNvSpPr/>
          <p:nvPr/>
        </p:nvSpPr>
        <p:spPr>
          <a:xfrm>
            <a:off x="4879819" y="656889"/>
            <a:ext cx="90534" cy="344091"/>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62" name="Google Shape;162;p242"/>
          <p:cNvSpPr/>
          <p:nvPr/>
        </p:nvSpPr>
        <p:spPr>
          <a:xfrm>
            <a:off x="4241543" y="1368179"/>
            <a:ext cx="660903" cy="660903"/>
          </a:xfrm>
          <a:prstGeom prst="ellipse">
            <a:avLst/>
          </a:prstGeom>
          <a:solidFill>
            <a:schemeClr val="accent4"/>
          </a:solidFill>
          <a:ln cap="flat" cmpd="sng" w="25400">
            <a:solidFill>
              <a:srgbClr val="F2F2F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63" name="Google Shape;163;p242"/>
          <p:cNvSpPr/>
          <p:nvPr>
            <p:ph idx="3" type="pic"/>
          </p:nvPr>
        </p:nvSpPr>
        <p:spPr>
          <a:xfrm>
            <a:off x="4408678" y="1539292"/>
            <a:ext cx="318677" cy="318677"/>
          </a:xfrm>
          <a:prstGeom prst="rect">
            <a:avLst/>
          </a:prstGeom>
          <a:noFill/>
          <a:ln>
            <a:noFill/>
          </a:ln>
        </p:spPr>
      </p:sp>
      <p:sp>
        <p:nvSpPr>
          <p:cNvPr id="164" name="Google Shape;164;p242"/>
          <p:cNvSpPr txBox="1"/>
          <p:nvPr>
            <p:ph idx="1" type="body"/>
          </p:nvPr>
        </p:nvSpPr>
        <p:spPr>
          <a:xfrm>
            <a:off x="5088537" y="1539292"/>
            <a:ext cx="3538916" cy="1256159"/>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65" name="Google Shape;165;p242"/>
          <p:cNvSpPr/>
          <p:nvPr/>
        </p:nvSpPr>
        <p:spPr>
          <a:xfrm>
            <a:off x="4241543" y="2951688"/>
            <a:ext cx="660903" cy="660903"/>
          </a:xfrm>
          <a:prstGeom prst="ellipse">
            <a:avLst/>
          </a:prstGeom>
          <a:solidFill>
            <a:schemeClr val="accent4"/>
          </a:solidFill>
          <a:ln cap="flat" cmpd="sng" w="25400">
            <a:solidFill>
              <a:srgbClr val="F2F2F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66" name="Google Shape;166;p242"/>
          <p:cNvSpPr/>
          <p:nvPr>
            <p:ph idx="4" type="pic"/>
          </p:nvPr>
        </p:nvSpPr>
        <p:spPr>
          <a:xfrm>
            <a:off x="4408678" y="3122801"/>
            <a:ext cx="318677" cy="318677"/>
          </a:xfrm>
          <a:prstGeom prst="rect">
            <a:avLst/>
          </a:prstGeom>
          <a:noFill/>
          <a:ln>
            <a:noFill/>
          </a:ln>
        </p:spPr>
      </p:sp>
      <p:sp>
        <p:nvSpPr>
          <p:cNvPr id="167" name="Google Shape;167;p242"/>
          <p:cNvSpPr txBox="1"/>
          <p:nvPr>
            <p:ph idx="5" type="body"/>
          </p:nvPr>
        </p:nvSpPr>
        <p:spPr>
          <a:xfrm>
            <a:off x="5088537" y="3122801"/>
            <a:ext cx="3538916" cy="1256159"/>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9">
    <p:spTree>
      <p:nvGrpSpPr>
        <p:cNvPr id="168" name="Shape 168"/>
        <p:cNvGrpSpPr/>
        <p:nvPr/>
      </p:nvGrpSpPr>
      <p:grpSpPr>
        <a:xfrm>
          <a:off x="0" y="0"/>
          <a:ext cx="0" cy="0"/>
          <a:chOff x="0" y="0"/>
          <a:chExt cx="0" cy="0"/>
        </a:xfrm>
      </p:grpSpPr>
      <p:pic>
        <p:nvPicPr>
          <p:cNvPr descr="Shape&#10;&#10;Description automatically generated with low confidence" id="169" name="Google Shape;169;p243"/>
          <p:cNvPicPr preferRelativeResize="0"/>
          <p:nvPr/>
        </p:nvPicPr>
        <p:blipFill rotWithShape="1">
          <a:blip r:embed="rId2">
            <a:alphaModFix/>
          </a:blip>
          <a:srcRect b="0" l="0" r="0" t="0"/>
          <a:stretch/>
        </p:blipFill>
        <p:spPr>
          <a:xfrm>
            <a:off x="0" y="0"/>
            <a:ext cx="9143990" cy="5143494"/>
          </a:xfrm>
          <a:prstGeom prst="rect">
            <a:avLst/>
          </a:prstGeom>
          <a:noFill/>
          <a:ln>
            <a:noFill/>
          </a:ln>
        </p:spPr>
      </p:pic>
      <p:grpSp>
        <p:nvGrpSpPr>
          <p:cNvPr id="170" name="Google Shape;170;p243"/>
          <p:cNvGrpSpPr/>
          <p:nvPr/>
        </p:nvGrpSpPr>
        <p:grpSpPr>
          <a:xfrm>
            <a:off x="4107305" y="941707"/>
            <a:ext cx="284686" cy="3999388"/>
            <a:chOff x="4107305" y="941707"/>
            <a:chExt cx="284686" cy="3999388"/>
          </a:xfrm>
        </p:grpSpPr>
        <p:sp>
          <p:nvSpPr>
            <p:cNvPr id="171" name="Google Shape;171;p243"/>
            <p:cNvSpPr/>
            <p:nvPr/>
          </p:nvSpPr>
          <p:spPr>
            <a:xfrm>
              <a:off x="4183432" y="1262627"/>
              <a:ext cx="208559" cy="3357548"/>
            </a:xfrm>
            <a:prstGeom prst="rect">
              <a:avLst/>
            </a:prstGeom>
            <a:solidFill>
              <a:srgbClr val="C4CFE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72" name="Google Shape;172;p243"/>
            <p:cNvSpPr/>
            <p:nvPr/>
          </p:nvSpPr>
          <p:spPr>
            <a:xfrm>
              <a:off x="4112338" y="1097990"/>
              <a:ext cx="208559" cy="3686822"/>
            </a:xfrm>
            <a:prstGeom prst="rect">
              <a:avLst/>
            </a:prstGeom>
            <a:solidFill>
              <a:srgbClr val="5575C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73" name="Google Shape;173;p243"/>
            <p:cNvSpPr/>
            <p:nvPr/>
          </p:nvSpPr>
          <p:spPr>
            <a:xfrm>
              <a:off x="4107305" y="941707"/>
              <a:ext cx="142497" cy="3999388"/>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sp>
        <p:nvSpPr>
          <p:cNvPr id="174" name="Google Shape;174;p243"/>
          <p:cNvSpPr/>
          <p:nvPr>
            <p:ph idx="2" type="pic"/>
          </p:nvPr>
        </p:nvSpPr>
        <p:spPr>
          <a:xfrm>
            <a:off x="219360" y="856040"/>
            <a:ext cx="3958630" cy="4287460"/>
          </a:xfrm>
          <a:prstGeom prst="rect">
            <a:avLst/>
          </a:prstGeom>
          <a:noFill/>
          <a:ln>
            <a:noFill/>
          </a:ln>
        </p:spPr>
      </p:sp>
      <p:sp>
        <p:nvSpPr>
          <p:cNvPr id="175" name="Google Shape;175;p243"/>
          <p:cNvSpPr txBox="1"/>
          <p:nvPr>
            <p:ph idx="1" type="body"/>
          </p:nvPr>
        </p:nvSpPr>
        <p:spPr>
          <a:xfrm>
            <a:off x="4524864" y="1268948"/>
            <a:ext cx="4399775" cy="3344907"/>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76" name="Google Shape;176;p243"/>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77" name="Google Shape;177;p243"/>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p:cSld name="2_Title Slide">
    <p:spTree>
      <p:nvGrpSpPr>
        <p:cNvPr id="178" name="Shape 178"/>
        <p:cNvGrpSpPr/>
        <p:nvPr/>
      </p:nvGrpSpPr>
      <p:grpSpPr>
        <a:xfrm>
          <a:off x="0" y="0"/>
          <a:ext cx="0" cy="0"/>
          <a:chOff x="0" y="0"/>
          <a:chExt cx="0" cy="0"/>
        </a:xfrm>
      </p:grpSpPr>
      <p:pic>
        <p:nvPicPr>
          <p:cNvPr descr="Shape&#10;&#10;Description automatically generated with low confidence" id="179" name="Google Shape;179;p244"/>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180" name="Google Shape;180;p244"/>
          <p:cNvSpPr/>
          <p:nvPr>
            <p:ph idx="2" type="pic"/>
          </p:nvPr>
        </p:nvSpPr>
        <p:spPr>
          <a:xfrm>
            <a:off x="4572000" y="0"/>
            <a:ext cx="4571990" cy="5143494"/>
          </a:xfrm>
          <a:prstGeom prst="rect">
            <a:avLst/>
          </a:prstGeom>
          <a:noFill/>
          <a:ln>
            <a:noFill/>
          </a:ln>
        </p:spPr>
      </p:sp>
      <p:sp>
        <p:nvSpPr>
          <p:cNvPr id="181" name="Google Shape;181;p244"/>
          <p:cNvSpPr/>
          <p:nvPr/>
        </p:nvSpPr>
        <p:spPr>
          <a:xfrm>
            <a:off x="-1" y="1178120"/>
            <a:ext cx="4781551" cy="3333750"/>
          </a:xfrm>
          <a:prstGeom prst="rect">
            <a:avLst/>
          </a:prstGeom>
          <a:solidFill>
            <a:srgbClr val="C4CFEE">
              <a:alpha val="2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82" name="Google Shape;182;p244"/>
          <p:cNvSpPr txBox="1"/>
          <p:nvPr>
            <p:ph idx="1" type="body"/>
          </p:nvPr>
        </p:nvSpPr>
        <p:spPr>
          <a:xfrm>
            <a:off x="135731" y="1388586"/>
            <a:ext cx="4436267" cy="2912819"/>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75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183" name="Google Shape;183;p244"/>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84" name="Google Shape;184;p244"/>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10">
    <p:spTree>
      <p:nvGrpSpPr>
        <p:cNvPr id="185" name="Shape 185"/>
        <p:cNvGrpSpPr/>
        <p:nvPr/>
      </p:nvGrpSpPr>
      <p:grpSpPr>
        <a:xfrm>
          <a:off x="0" y="0"/>
          <a:ext cx="0" cy="0"/>
          <a:chOff x="0" y="0"/>
          <a:chExt cx="0" cy="0"/>
        </a:xfrm>
      </p:grpSpPr>
      <p:pic>
        <p:nvPicPr>
          <p:cNvPr descr="Shape&#10;&#10;Description automatically generated with low confidence" id="186" name="Google Shape;186;p245"/>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187" name="Google Shape;187;p245"/>
          <p:cNvSpPr/>
          <p:nvPr/>
        </p:nvSpPr>
        <p:spPr>
          <a:xfrm>
            <a:off x="4135880" y="856040"/>
            <a:ext cx="142497" cy="879326"/>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88" name="Google Shape;188;p245"/>
          <p:cNvSpPr/>
          <p:nvPr>
            <p:ph idx="2" type="pic"/>
          </p:nvPr>
        </p:nvSpPr>
        <p:spPr>
          <a:xfrm>
            <a:off x="219360" y="856040"/>
            <a:ext cx="3958630" cy="4287460"/>
          </a:xfrm>
          <a:prstGeom prst="rect">
            <a:avLst/>
          </a:prstGeom>
          <a:noFill/>
          <a:ln>
            <a:noFill/>
          </a:ln>
        </p:spPr>
      </p:sp>
      <p:sp>
        <p:nvSpPr>
          <p:cNvPr id="189" name="Google Shape;189;p245"/>
          <p:cNvSpPr txBox="1"/>
          <p:nvPr>
            <p:ph idx="1" type="body"/>
          </p:nvPr>
        </p:nvSpPr>
        <p:spPr>
          <a:xfrm>
            <a:off x="4480014" y="1685925"/>
            <a:ext cx="4444626" cy="2499576"/>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90" name="Google Shape;190;p245"/>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91" name="Google Shape;191;p245"/>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11">
    <p:spTree>
      <p:nvGrpSpPr>
        <p:cNvPr id="192" name="Shape 192"/>
        <p:cNvGrpSpPr/>
        <p:nvPr/>
      </p:nvGrpSpPr>
      <p:grpSpPr>
        <a:xfrm>
          <a:off x="0" y="0"/>
          <a:ext cx="0" cy="0"/>
          <a:chOff x="0" y="0"/>
          <a:chExt cx="0" cy="0"/>
        </a:xfrm>
      </p:grpSpPr>
      <p:pic>
        <p:nvPicPr>
          <p:cNvPr descr="Shape&#10;&#10;Description automatically generated with low confidence" id="193" name="Google Shape;193;p246"/>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194" name="Google Shape;194;p246"/>
          <p:cNvSpPr/>
          <p:nvPr/>
        </p:nvSpPr>
        <p:spPr>
          <a:xfrm>
            <a:off x="3817856" y="656889"/>
            <a:ext cx="143829" cy="344091"/>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95" name="Google Shape;195;p246"/>
          <p:cNvSpPr/>
          <p:nvPr>
            <p:ph idx="2" type="pic"/>
          </p:nvPr>
        </p:nvSpPr>
        <p:spPr>
          <a:xfrm>
            <a:off x="235670" y="0"/>
            <a:ext cx="3582186" cy="5143494"/>
          </a:xfrm>
          <a:prstGeom prst="rect">
            <a:avLst/>
          </a:prstGeom>
          <a:noFill/>
          <a:ln>
            <a:noFill/>
          </a:ln>
        </p:spPr>
      </p:sp>
      <p:sp>
        <p:nvSpPr>
          <p:cNvPr id="196" name="Google Shape;196;p246"/>
          <p:cNvSpPr txBox="1"/>
          <p:nvPr>
            <p:ph type="title"/>
          </p:nvPr>
        </p:nvSpPr>
        <p:spPr>
          <a:xfrm>
            <a:off x="4079869" y="656889"/>
            <a:ext cx="3538916" cy="344091"/>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rgbClr val="22366A"/>
              </a:buClr>
              <a:buSzPts val="1700"/>
              <a:buFont typeface="Public Sans"/>
              <a:buNone/>
              <a:defRPr b="1" i="0" sz="1700" u="none" cap="none" strike="noStrike">
                <a:solidFill>
                  <a:schemeClr val="dk2"/>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97" name="Google Shape;197;p246"/>
          <p:cNvSpPr txBox="1"/>
          <p:nvPr>
            <p:ph idx="1" type="body"/>
          </p:nvPr>
        </p:nvSpPr>
        <p:spPr>
          <a:xfrm>
            <a:off x="4079868" y="1539292"/>
            <a:ext cx="4688211" cy="2947319"/>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rgbClr val="000000"/>
              </a:buClr>
              <a:buSzPts val="1400"/>
              <a:buFont typeface="Noto Sans Symbols"/>
              <a:buChar char="▪"/>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12">
    <p:spTree>
      <p:nvGrpSpPr>
        <p:cNvPr id="198" name="Shape 198"/>
        <p:cNvGrpSpPr/>
        <p:nvPr/>
      </p:nvGrpSpPr>
      <p:grpSpPr>
        <a:xfrm>
          <a:off x="0" y="0"/>
          <a:ext cx="0" cy="0"/>
          <a:chOff x="0" y="0"/>
          <a:chExt cx="0" cy="0"/>
        </a:xfrm>
      </p:grpSpPr>
      <p:sp>
        <p:nvSpPr>
          <p:cNvPr id="199" name="Google Shape;199;p247"/>
          <p:cNvSpPr/>
          <p:nvPr/>
        </p:nvSpPr>
        <p:spPr>
          <a:xfrm>
            <a:off x="5312964" y="0"/>
            <a:ext cx="3831036" cy="5143494"/>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descr="Shape&#10;&#10;Description automatically generated with low confidence" id="200" name="Google Shape;200;p247"/>
          <p:cNvSpPr/>
          <p:nvPr/>
        </p:nvSpPr>
        <p:spPr>
          <a:xfrm>
            <a:off x="0" y="0"/>
            <a:ext cx="9144000" cy="5143500"/>
          </a:xfrm>
          <a:prstGeom prst="rect">
            <a:avLst/>
          </a:prstGeom>
          <a:solidFill>
            <a:srgbClr val="FFFFFF"/>
          </a:solidFill>
          <a:ln>
            <a:noFill/>
          </a:ln>
        </p:spPr>
      </p:sp>
      <p:sp>
        <p:nvSpPr>
          <p:cNvPr id="201" name="Google Shape;201;p247"/>
          <p:cNvSpPr/>
          <p:nvPr/>
        </p:nvSpPr>
        <p:spPr>
          <a:xfrm>
            <a:off x="5302804" y="575609"/>
            <a:ext cx="143829" cy="344091"/>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02" name="Google Shape;202;p247"/>
          <p:cNvSpPr/>
          <p:nvPr>
            <p:ph idx="2" type="pic"/>
          </p:nvPr>
        </p:nvSpPr>
        <p:spPr>
          <a:xfrm>
            <a:off x="-1" y="0"/>
            <a:ext cx="5312965" cy="5143494"/>
          </a:xfrm>
          <a:prstGeom prst="rect">
            <a:avLst/>
          </a:prstGeom>
          <a:noFill/>
          <a:ln>
            <a:noFill/>
          </a:ln>
        </p:spPr>
      </p:sp>
      <p:sp>
        <p:nvSpPr>
          <p:cNvPr id="203" name="Google Shape;203;p247"/>
          <p:cNvSpPr txBox="1"/>
          <p:nvPr>
            <p:ph type="title"/>
          </p:nvPr>
        </p:nvSpPr>
        <p:spPr>
          <a:xfrm>
            <a:off x="5564817" y="575609"/>
            <a:ext cx="3405248" cy="344091"/>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rgbClr val="22366A"/>
              </a:buClr>
              <a:buSzPts val="1700"/>
              <a:buFont typeface="Public Sans"/>
              <a:buNone/>
              <a:defRPr b="1" i="0" sz="17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04" name="Google Shape;204;p247"/>
          <p:cNvSpPr txBox="1"/>
          <p:nvPr>
            <p:ph idx="1" type="body"/>
          </p:nvPr>
        </p:nvSpPr>
        <p:spPr>
          <a:xfrm>
            <a:off x="5564818" y="1254812"/>
            <a:ext cx="3452368" cy="3428948"/>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13">
    <p:spTree>
      <p:nvGrpSpPr>
        <p:cNvPr id="205" name="Shape 205"/>
        <p:cNvGrpSpPr/>
        <p:nvPr/>
      </p:nvGrpSpPr>
      <p:grpSpPr>
        <a:xfrm>
          <a:off x="0" y="0"/>
          <a:ext cx="0" cy="0"/>
          <a:chOff x="0" y="0"/>
          <a:chExt cx="0" cy="0"/>
        </a:xfrm>
      </p:grpSpPr>
      <p:sp>
        <p:nvSpPr>
          <p:cNvPr id="206" name="Google Shape;206;p248"/>
          <p:cNvSpPr/>
          <p:nvPr/>
        </p:nvSpPr>
        <p:spPr>
          <a:xfrm>
            <a:off x="0" y="-1"/>
            <a:ext cx="4898780" cy="5143498"/>
          </a:xfrm>
          <a:prstGeom prst="rect">
            <a:avLst/>
          </a:prstGeom>
          <a:solidFill>
            <a:srgbClr val="22366A"/>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050" u="none" cap="none" strike="noStrike">
              <a:solidFill>
                <a:schemeClr val="lt1"/>
              </a:solidFill>
              <a:latin typeface="Arial"/>
              <a:ea typeface="Arial"/>
              <a:cs typeface="Arial"/>
              <a:sym typeface="Arial"/>
            </a:endParaRPr>
          </a:p>
        </p:txBody>
      </p:sp>
      <p:pic>
        <p:nvPicPr>
          <p:cNvPr id="207" name="Google Shape;207;p248"/>
          <p:cNvPicPr preferRelativeResize="0"/>
          <p:nvPr/>
        </p:nvPicPr>
        <p:blipFill rotWithShape="1">
          <a:blip r:embed="rId2">
            <a:alphaModFix/>
          </a:blip>
          <a:srcRect b="0" l="20639" r="24166" t="0"/>
          <a:stretch/>
        </p:blipFill>
        <p:spPr>
          <a:xfrm>
            <a:off x="4885624" y="3"/>
            <a:ext cx="4258376" cy="5143498"/>
          </a:xfrm>
          <a:prstGeom prst="rect">
            <a:avLst/>
          </a:prstGeom>
          <a:noFill/>
          <a:ln>
            <a:noFill/>
          </a:ln>
        </p:spPr>
      </p:pic>
      <p:pic>
        <p:nvPicPr>
          <p:cNvPr descr="Shape&#10;&#10;Description automatically generated with low confidence" id="208" name="Google Shape;208;p248"/>
          <p:cNvPicPr preferRelativeResize="0"/>
          <p:nvPr/>
        </p:nvPicPr>
        <p:blipFill rotWithShape="1">
          <a:blip r:embed="rId3">
            <a:alphaModFix/>
          </a:blip>
          <a:srcRect b="0" l="0" r="0" t="0"/>
          <a:stretch/>
        </p:blipFill>
        <p:spPr>
          <a:xfrm>
            <a:off x="0" y="6"/>
            <a:ext cx="9143990" cy="5143494"/>
          </a:xfrm>
          <a:prstGeom prst="rect">
            <a:avLst/>
          </a:prstGeom>
          <a:noFill/>
          <a:ln>
            <a:noFill/>
          </a:ln>
        </p:spPr>
      </p:pic>
      <p:sp>
        <p:nvSpPr>
          <p:cNvPr id="209" name="Google Shape;209;p248"/>
          <p:cNvSpPr/>
          <p:nvPr/>
        </p:nvSpPr>
        <p:spPr>
          <a:xfrm>
            <a:off x="0" y="378373"/>
            <a:ext cx="3866493" cy="461141"/>
          </a:xfrm>
          <a:prstGeom prst="rect">
            <a:avLst/>
          </a:prstGeom>
          <a:solidFill>
            <a:srgbClr val="BD873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13"/>
              <a:buFont typeface="Arial"/>
              <a:buNone/>
            </a:pPr>
            <a:r>
              <a:t/>
            </a:r>
            <a:endParaRPr b="0" i="0" sz="1013" u="none" cap="none" strike="noStrike">
              <a:solidFill>
                <a:schemeClr val="lt1"/>
              </a:solidFill>
              <a:latin typeface="Calibri"/>
              <a:ea typeface="Calibri"/>
              <a:cs typeface="Calibri"/>
              <a:sym typeface="Calibri"/>
            </a:endParaRPr>
          </a:p>
        </p:txBody>
      </p:sp>
      <p:sp>
        <p:nvSpPr>
          <p:cNvPr id="210" name="Google Shape;210;p248"/>
          <p:cNvSpPr txBox="1"/>
          <p:nvPr>
            <p:ph type="title"/>
          </p:nvPr>
        </p:nvSpPr>
        <p:spPr>
          <a:xfrm>
            <a:off x="144711" y="436897"/>
            <a:ext cx="3421450" cy="344091"/>
          </a:xfrm>
          <a:prstGeom prst="rect">
            <a:avLst/>
          </a:prstGeom>
          <a:noFill/>
          <a:ln>
            <a:noFill/>
          </a:ln>
        </p:spPr>
        <p:txBody>
          <a:bodyPr anchorCtr="0" anchor="ctr" bIns="45700" lIns="90000" spcFirstLastPara="1" rIns="91425" wrap="square" tIns="45700">
            <a:normAutofit/>
          </a:bodyPr>
          <a:lstStyle>
            <a:lvl1pPr lvl="0" marR="0" rtl="0" algn="l">
              <a:lnSpc>
                <a:spcPct val="100000"/>
              </a:lnSpc>
              <a:spcBef>
                <a:spcPts val="0"/>
              </a:spcBef>
              <a:spcAft>
                <a:spcPts val="0"/>
              </a:spcAft>
              <a:buClr>
                <a:schemeClr val="lt1"/>
              </a:buClr>
              <a:buSzPts val="1700"/>
              <a:buFont typeface="Public Sans"/>
              <a:buNone/>
              <a:defRPr b="1" i="0" sz="17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11" name="Google Shape;211;p248"/>
          <p:cNvSpPr txBox="1"/>
          <p:nvPr>
            <p:ph idx="1" type="body"/>
          </p:nvPr>
        </p:nvSpPr>
        <p:spPr>
          <a:xfrm>
            <a:off x="144711" y="1422475"/>
            <a:ext cx="4343206" cy="3036421"/>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212" name="Google Shape;212;p248"/>
          <p:cNvSpPr txBox="1"/>
          <p:nvPr>
            <p:ph idx="2" type="body"/>
          </p:nvPr>
        </p:nvSpPr>
        <p:spPr>
          <a:xfrm>
            <a:off x="144711" y="954389"/>
            <a:ext cx="4343206" cy="358011"/>
          </a:xfrm>
          <a:prstGeom prst="rect">
            <a:avLst/>
          </a:prstGeom>
          <a:noFill/>
          <a:ln>
            <a:noFill/>
          </a:ln>
        </p:spPr>
        <p:txBody>
          <a:bodyPr anchorCtr="0" anchor="t" bIns="45700" lIns="91425" spcFirstLastPara="1" rIns="91425" wrap="square" tIns="45700">
            <a:noAutofit/>
          </a:bodyPr>
          <a:lstStyle>
            <a:lvl1pPr indent="-323850" lvl="0" marL="457200" marR="0" rtl="0" algn="l">
              <a:lnSpc>
                <a:spcPct val="100000"/>
              </a:lnSpc>
              <a:spcBef>
                <a:spcPts val="0"/>
              </a:spcBef>
              <a:spcAft>
                <a:spcPts val="0"/>
              </a:spcAft>
              <a:buClr>
                <a:schemeClr val="lt1"/>
              </a:buClr>
              <a:buSzPts val="1500"/>
              <a:buFont typeface="Arial"/>
              <a:buAutoNum type="alphaUcPeriod"/>
              <a:defRPr b="1" i="0" sz="15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14">
    <p:spTree>
      <p:nvGrpSpPr>
        <p:cNvPr id="213" name="Shape 213"/>
        <p:cNvGrpSpPr/>
        <p:nvPr/>
      </p:nvGrpSpPr>
      <p:grpSpPr>
        <a:xfrm>
          <a:off x="0" y="0"/>
          <a:ext cx="0" cy="0"/>
          <a:chOff x="0" y="0"/>
          <a:chExt cx="0" cy="0"/>
        </a:xfrm>
      </p:grpSpPr>
      <p:grpSp>
        <p:nvGrpSpPr>
          <p:cNvPr id="214" name="Google Shape;214;p249"/>
          <p:cNvGrpSpPr/>
          <p:nvPr/>
        </p:nvGrpSpPr>
        <p:grpSpPr>
          <a:xfrm>
            <a:off x="2494464" y="494214"/>
            <a:ext cx="4155074" cy="4155073"/>
            <a:chOff x="2119794" y="-36836"/>
            <a:chExt cx="5217173" cy="5217173"/>
          </a:xfrm>
        </p:grpSpPr>
        <p:sp>
          <p:nvSpPr>
            <p:cNvPr id="215" name="Google Shape;215;p249"/>
            <p:cNvSpPr/>
            <p:nvPr/>
          </p:nvSpPr>
          <p:spPr>
            <a:xfrm rot="-10121413">
              <a:off x="5995473" y="1510692"/>
              <a:ext cx="1065477" cy="452456"/>
            </a:xfrm>
            <a:prstGeom prst="triangle">
              <a:avLst>
                <a:gd fmla="val 50000" name="adj"/>
              </a:avLst>
            </a:prstGeom>
            <a:solidFill>
              <a:srgbClr val="12366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16" name="Google Shape;216;p249"/>
            <p:cNvSpPr/>
            <p:nvPr/>
          </p:nvSpPr>
          <p:spPr>
            <a:xfrm rot="1811965">
              <a:off x="2648325" y="3118285"/>
              <a:ext cx="827384" cy="452456"/>
            </a:xfrm>
            <a:prstGeom prst="triangle">
              <a:avLst>
                <a:gd fmla="val 50000" name="adj"/>
              </a:avLst>
            </a:prstGeom>
            <a:solidFill>
              <a:srgbClr val="12366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nvGrpSpPr>
            <p:cNvPr id="217" name="Google Shape;217;p249"/>
            <p:cNvGrpSpPr/>
            <p:nvPr/>
          </p:nvGrpSpPr>
          <p:grpSpPr>
            <a:xfrm>
              <a:off x="2119794" y="-36836"/>
              <a:ext cx="5217173" cy="5217173"/>
              <a:chOff x="2334961" y="334711"/>
              <a:chExt cx="4626477" cy="4626477"/>
            </a:xfrm>
          </p:grpSpPr>
          <p:grpSp>
            <p:nvGrpSpPr>
              <p:cNvPr id="218" name="Google Shape;218;p249"/>
              <p:cNvGrpSpPr/>
              <p:nvPr/>
            </p:nvGrpSpPr>
            <p:grpSpPr>
              <a:xfrm>
                <a:off x="2334961" y="334711"/>
                <a:ext cx="4626477" cy="4626477"/>
                <a:chOff x="2334961" y="334711"/>
                <a:chExt cx="4626477" cy="4626477"/>
              </a:xfrm>
            </p:grpSpPr>
            <p:sp>
              <p:nvSpPr>
                <p:cNvPr id="219" name="Google Shape;219;p249"/>
                <p:cNvSpPr/>
                <p:nvPr/>
              </p:nvSpPr>
              <p:spPr>
                <a:xfrm>
                  <a:off x="2978950" y="978700"/>
                  <a:ext cx="3338500" cy="3338500"/>
                </a:xfrm>
                <a:prstGeom prst="ellipse">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sp>
              <p:nvSpPr>
                <p:cNvPr id="220" name="Google Shape;220;p249"/>
                <p:cNvSpPr/>
                <p:nvPr/>
              </p:nvSpPr>
              <p:spPr>
                <a:xfrm rot="-3390336">
                  <a:off x="2978950" y="978700"/>
                  <a:ext cx="3338500" cy="3338500"/>
                </a:xfrm>
                <a:prstGeom prst="chord">
                  <a:avLst>
                    <a:gd fmla="val 3876990" name="adj1"/>
                    <a:gd fmla="val 16200000" name="adj2"/>
                  </a:avLst>
                </a:prstGeom>
                <a:solidFill>
                  <a:srgbClr val="BD873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sp>
              <p:nvSpPr>
                <p:cNvPr id="221" name="Google Shape;221;p249"/>
                <p:cNvSpPr/>
                <p:nvPr/>
              </p:nvSpPr>
              <p:spPr>
                <a:xfrm rot="-5737848">
                  <a:off x="2978950" y="978700"/>
                  <a:ext cx="3338500" cy="3338500"/>
                </a:xfrm>
                <a:prstGeom prst="chord">
                  <a:avLst>
                    <a:gd fmla="val 3876990" name="adj1"/>
                    <a:gd fmla="val 16200000" name="adj2"/>
                  </a:avLst>
                </a:prstGeom>
                <a:solidFill>
                  <a:srgbClr val="BD873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grpSp>
          <p:sp>
            <p:nvSpPr>
              <p:cNvPr id="222" name="Google Shape;222;p249"/>
              <p:cNvSpPr/>
              <p:nvPr/>
            </p:nvSpPr>
            <p:spPr>
              <a:xfrm>
                <a:off x="3154305" y="1154055"/>
                <a:ext cx="2987791" cy="298779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grpSp>
        <p:sp>
          <p:nvSpPr>
            <p:cNvPr id="223" name="Google Shape;223;p249"/>
            <p:cNvSpPr/>
            <p:nvPr/>
          </p:nvSpPr>
          <p:spPr>
            <a:xfrm>
              <a:off x="2361789" y="1620202"/>
              <a:ext cx="4733182" cy="1903095"/>
            </a:xfrm>
            <a:custGeom>
              <a:rect b="b" l="l" r="r" t="t"/>
              <a:pathLst>
                <a:path extrusionOk="0" h="1676400" w="4557112">
                  <a:moveTo>
                    <a:pt x="0" y="350520"/>
                  </a:moveTo>
                  <a:lnTo>
                    <a:pt x="4557112" y="0"/>
                  </a:lnTo>
                  <a:lnTo>
                    <a:pt x="4259932" y="1676400"/>
                  </a:lnTo>
                  <a:lnTo>
                    <a:pt x="220980" y="1508760"/>
                  </a:lnTo>
                  <a:lnTo>
                    <a:pt x="0" y="350520"/>
                  </a:lnTo>
                  <a:close/>
                </a:path>
              </a:pathLst>
            </a:custGeom>
            <a:solidFill>
              <a:srgbClr val="16447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sp>
        <p:nvSpPr>
          <p:cNvPr id="224" name="Google Shape;224;p249"/>
          <p:cNvSpPr txBox="1"/>
          <p:nvPr>
            <p:ph idx="1" type="body"/>
          </p:nvPr>
        </p:nvSpPr>
        <p:spPr>
          <a:xfrm>
            <a:off x="3117397" y="2365224"/>
            <a:ext cx="2909207" cy="41305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SzPts val="1400"/>
              <a:buNone/>
              <a:defRPr b="1" i="0" sz="20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p:spTree>
      <p:nvGrpSpPr>
        <p:cNvPr id="17" name="Shape 17"/>
        <p:cNvGrpSpPr/>
        <p:nvPr/>
      </p:nvGrpSpPr>
      <p:grpSpPr>
        <a:xfrm>
          <a:off x="0" y="0"/>
          <a:ext cx="0" cy="0"/>
          <a:chOff x="0" y="0"/>
          <a:chExt cx="0" cy="0"/>
        </a:xfrm>
      </p:grpSpPr>
      <p:pic>
        <p:nvPicPr>
          <p:cNvPr descr="Shape&#10;&#10;Description automatically generated with low confidence" id="18" name="Google Shape;18;p223"/>
          <p:cNvPicPr preferRelativeResize="0"/>
          <p:nvPr/>
        </p:nvPicPr>
        <p:blipFill rotWithShape="1">
          <a:blip r:embed="rId2">
            <a:alphaModFix/>
          </a:blip>
          <a:srcRect b="0" l="0" r="0" t="0"/>
          <a:stretch/>
        </p:blipFill>
        <p:spPr>
          <a:xfrm>
            <a:off x="0" y="6"/>
            <a:ext cx="9143990" cy="5143494"/>
          </a:xfrm>
          <a:prstGeom prst="rect">
            <a:avLst/>
          </a:prstGeom>
          <a:noFill/>
          <a:ln>
            <a:noFill/>
          </a:ln>
        </p:spPr>
      </p:pic>
      <p:sp>
        <p:nvSpPr>
          <p:cNvPr id="19" name="Google Shape;19;p223"/>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0" name="Google Shape;20;p223"/>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1" name="Google Shape;21;p223"/>
          <p:cNvSpPr txBox="1"/>
          <p:nvPr>
            <p:ph idx="1" type="body"/>
          </p:nvPr>
        </p:nvSpPr>
        <p:spPr>
          <a:xfrm>
            <a:off x="135731" y="782881"/>
            <a:ext cx="4436267" cy="2912819"/>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15">
    <p:spTree>
      <p:nvGrpSpPr>
        <p:cNvPr id="225" name="Shape 225"/>
        <p:cNvGrpSpPr/>
        <p:nvPr/>
      </p:nvGrpSpPr>
      <p:grpSpPr>
        <a:xfrm>
          <a:off x="0" y="0"/>
          <a:ext cx="0" cy="0"/>
          <a:chOff x="0" y="0"/>
          <a:chExt cx="0" cy="0"/>
        </a:xfrm>
      </p:grpSpPr>
      <p:grpSp>
        <p:nvGrpSpPr>
          <p:cNvPr id="226" name="Google Shape;226;p250"/>
          <p:cNvGrpSpPr/>
          <p:nvPr/>
        </p:nvGrpSpPr>
        <p:grpSpPr>
          <a:xfrm>
            <a:off x="2494465" y="494214"/>
            <a:ext cx="4155072" cy="4155073"/>
            <a:chOff x="2119794" y="-36836"/>
            <a:chExt cx="5217173" cy="5217173"/>
          </a:xfrm>
        </p:grpSpPr>
        <p:sp>
          <p:nvSpPr>
            <p:cNvPr id="227" name="Google Shape;227;p250"/>
            <p:cNvSpPr/>
            <p:nvPr/>
          </p:nvSpPr>
          <p:spPr>
            <a:xfrm rot="-10121413">
              <a:off x="5995473" y="1510692"/>
              <a:ext cx="1065477" cy="452456"/>
            </a:xfrm>
            <a:prstGeom prst="triangle">
              <a:avLst>
                <a:gd fmla="val 50000" name="adj"/>
              </a:avLst>
            </a:prstGeom>
            <a:solidFill>
              <a:srgbClr val="9B6E2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sp>
          <p:nvSpPr>
            <p:cNvPr id="228" name="Google Shape;228;p250"/>
            <p:cNvSpPr/>
            <p:nvPr/>
          </p:nvSpPr>
          <p:spPr>
            <a:xfrm rot="1811965">
              <a:off x="2648325" y="3118285"/>
              <a:ext cx="827384" cy="452456"/>
            </a:xfrm>
            <a:prstGeom prst="triangle">
              <a:avLst>
                <a:gd fmla="val 50000" name="adj"/>
              </a:avLst>
            </a:prstGeom>
            <a:solidFill>
              <a:srgbClr val="9B6E2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grpSp>
          <p:nvGrpSpPr>
            <p:cNvPr id="229" name="Google Shape;229;p250"/>
            <p:cNvGrpSpPr/>
            <p:nvPr/>
          </p:nvGrpSpPr>
          <p:grpSpPr>
            <a:xfrm>
              <a:off x="2119794" y="-36836"/>
              <a:ext cx="5217173" cy="5217173"/>
              <a:chOff x="2334961" y="334711"/>
              <a:chExt cx="4626477" cy="4626477"/>
            </a:xfrm>
          </p:grpSpPr>
          <p:grpSp>
            <p:nvGrpSpPr>
              <p:cNvPr id="230" name="Google Shape;230;p250"/>
              <p:cNvGrpSpPr/>
              <p:nvPr/>
            </p:nvGrpSpPr>
            <p:grpSpPr>
              <a:xfrm>
                <a:off x="2334961" y="334711"/>
                <a:ext cx="4626477" cy="4626477"/>
                <a:chOff x="2334961" y="334711"/>
                <a:chExt cx="4626477" cy="4626477"/>
              </a:xfrm>
            </p:grpSpPr>
            <p:sp>
              <p:nvSpPr>
                <p:cNvPr id="231" name="Google Shape;231;p250"/>
                <p:cNvSpPr/>
                <p:nvPr/>
              </p:nvSpPr>
              <p:spPr>
                <a:xfrm>
                  <a:off x="2978950" y="978700"/>
                  <a:ext cx="3338500" cy="3338500"/>
                </a:xfrm>
                <a:prstGeom prst="ellipse">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sp>
              <p:nvSpPr>
                <p:cNvPr id="232" name="Google Shape;232;p250"/>
                <p:cNvSpPr/>
                <p:nvPr/>
              </p:nvSpPr>
              <p:spPr>
                <a:xfrm rot="-3390336">
                  <a:off x="2978950" y="978700"/>
                  <a:ext cx="3338500" cy="3338500"/>
                </a:xfrm>
                <a:prstGeom prst="chord">
                  <a:avLst>
                    <a:gd fmla="val 3876990" name="adj1"/>
                    <a:gd fmla="val 16200000" name="adj2"/>
                  </a:avLst>
                </a:prstGeom>
                <a:solidFill>
                  <a:srgbClr val="16447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sp>
              <p:nvSpPr>
                <p:cNvPr id="233" name="Google Shape;233;p250"/>
                <p:cNvSpPr/>
                <p:nvPr/>
              </p:nvSpPr>
              <p:spPr>
                <a:xfrm rot="-5737848">
                  <a:off x="2978950" y="978700"/>
                  <a:ext cx="3338500" cy="3338500"/>
                </a:xfrm>
                <a:prstGeom prst="chord">
                  <a:avLst>
                    <a:gd fmla="val 3876990" name="adj1"/>
                    <a:gd fmla="val 16200000" name="adj2"/>
                  </a:avLst>
                </a:prstGeom>
                <a:solidFill>
                  <a:srgbClr val="16447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grpSp>
          <p:sp>
            <p:nvSpPr>
              <p:cNvPr id="234" name="Google Shape;234;p250"/>
              <p:cNvSpPr/>
              <p:nvPr/>
            </p:nvSpPr>
            <p:spPr>
              <a:xfrm>
                <a:off x="3154305" y="1154055"/>
                <a:ext cx="2987791" cy="298779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grpSp>
        <p:sp>
          <p:nvSpPr>
            <p:cNvPr id="235" name="Google Shape;235;p250"/>
            <p:cNvSpPr/>
            <p:nvPr/>
          </p:nvSpPr>
          <p:spPr>
            <a:xfrm>
              <a:off x="2361789" y="1620202"/>
              <a:ext cx="4733182" cy="1903095"/>
            </a:xfrm>
            <a:custGeom>
              <a:rect b="b" l="l" r="r" t="t"/>
              <a:pathLst>
                <a:path extrusionOk="0" h="1676400" w="4557112">
                  <a:moveTo>
                    <a:pt x="0" y="350520"/>
                  </a:moveTo>
                  <a:lnTo>
                    <a:pt x="4557112" y="0"/>
                  </a:lnTo>
                  <a:lnTo>
                    <a:pt x="4259932" y="1676400"/>
                  </a:lnTo>
                  <a:lnTo>
                    <a:pt x="220980" y="1508760"/>
                  </a:lnTo>
                  <a:lnTo>
                    <a:pt x="0" y="350520"/>
                  </a:lnTo>
                  <a:close/>
                </a:path>
              </a:pathLst>
            </a:custGeom>
            <a:solidFill>
              <a:srgbClr val="C18A3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grpSp>
      <p:sp>
        <p:nvSpPr>
          <p:cNvPr id="236" name="Google Shape;236;p250"/>
          <p:cNvSpPr txBox="1"/>
          <p:nvPr>
            <p:ph idx="1" type="body"/>
          </p:nvPr>
        </p:nvSpPr>
        <p:spPr>
          <a:xfrm>
            <a:off x="3117397" y="2365224"/>
            <a:ext cx="2909207" cy="41305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SzPts val="1400"/>
              <a:buNone/>
              <a:defRPr b="1" i="0" sz="20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16">
    <p:spTree>
      <p:nvGrpSpPr>
        <p:cNvPr id="237" name="Shape 237"/>
        <p:cNvGrpSpPr/>
        <p:nvPr/>
      </p:nvGrpSpPr>
      <p:grpSpPr>
        <a:xfrm>
          <a:off x="0" y="0"/>
          <a:ext cx="0" cy="0"/>
          <a:chOff x="0" y="0"/>
          <a:chExt cx="0" cy="0"/>
        </a:xfrm>
      </p:grpSpPr>
      <p:pic>
        <p:nvPicPr>
          <p:cNvPr id="238" name="Google Shape;238;p251"/>
          <p:cNvPicPr preferRelativeResize="0"/>
          <p:nvPr/>
        </p:nvPicPr>
        <p:blipFill rotWithShape="1">
          <a:blip r:embed="rId2">
            <a:alphaModFix/>
          </a:blip>
          <a:srcRect b="0" l="0" r="0" t="0"/>
          <a:stretch/>
        </p:blipFill>
        <p:spPr>
          <a:xfrm>
            <a:off x="2924496" y="901633"/>
            <a:ext cx="3295009" cy="3449032"/>
          </a:xfrm>
          <a:prstGeom prst="rect">
            <a:avLst/>
          </a:prstGeom>
          <a:noFill/>
          <a:ln>
            <a:noFill/>
          </a:ln>
        </p:spPr>
      </p:pic>
      <p:sp>
        <p:nvSpPr>
          <p:cNvPr id="239" name="Google Shape;239;p251"/>
          <p:cNvSpPr txBox="1"/>
          <p:nvPr>
            <p:ph idx="1" type="body"/>
          </p:nvPr>
        </p:nvSpPr>
        <p:spPr>
          <a:xfrm>
            <a:off x="3117397" y="2365224"/>
            <a:ext cx="2909207" cy="41305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SzPts val="1400"/>
              <a:buNone/>
              <a:defRPr b="1" i="0" sz="20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17">
    <p:spTree>
      <p:nvGrpSpPr>
        <p:cNvPr id="240" name="Shape 240"/>
        <p:cNvGrpSpPr/>
        <p:nvPr/>
      </p:nvGrpSpPr>
      <p:grpSpPr>
        <a:xfrm>
          <a:off x="0" y="0"/>
          <a:ext cx="0" cy="0"/>
          <a:chOff x="0" y="0"/>
          <a:chExt cx="0" cy="0"/>
        </a:xfrm>
      </p:grpSpPr>
      <p:pic>
        <p:nvPicPr>
          <p:cNvPr id="241" name="Google Shape;241;p252"/>
          <p:cNvPicPr preferRelativeResize="0"/>
          <p:nvPr/>
        </p:nvPicPr>
        <p:blipFill rotWithShape="1">
          <a:blip r:embed="rId2">
            <a:alphaModFix/>
          </a:blip>
          <a:srcRect b="0" l="0" r="0" t="0"/>
          <a:stretch/>
        </p:blipFill>
        <p:spPr>
          <a:xfrm>
            <a:off x="2555408" y="637575"/>
            <a:ext cx="4004832" cy="4042613"/>
          </a:xfrm>
          <a:prstGeom prst="rect">
            <a:avLst/>
          </a:prstGeom>
          <a:noFill/>
          <a:ln>
            <a:noFill/>
          </a:ln>
        </p:spPr>
      </p:pic>
      <p:sp>
        <p:nvSpPr>
          <p:cNvPr id="242" name="Google Shape;242;p252"/>
          <p:cNvSpPr txBox="1"/>
          <p:nvPr>
            <p:ph idx="1" type="body"/>
          </p:nvPr>
        </p:nvSpPr>
        <p:spPr>
          <a:xfrm>
            <a:off x="3028189" y="2365224"/>
            <a:ext cx="2909207" cy="41305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SzPts val="1400"/>
              <a:buNone/>
              <a:defRPr b="1" i="0" sz="2000" u="none" cap="none" strike="noStrike">
                <a:solidFill>
                  <a:schemeClr val="dk2"/>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18">
    <p:spTree>
      <p:nvGrpSpPr>
        <p:cNvPr id="243" name="Shape 243"/>
        <p:cNvGrpSpPr/>
        <p:nvPr/>
      </p:nvGrpSpPr>
      <p:grpSpPr>
        <a:xfrm>
          <a:off x="0" y="0"/>
          <a:ext cx="0" cy="0"/>
          <a:chOff x="0" y="0"/>
          <a:chExt cx="0" cy="0"/>
        </a:xfrm>
      </p:grpSpPr>
      <p:pic>
        <p:nvPicPr>
          <p:cNvPr descr="Icon&#10;&#10;Description automatically generated" id="244" name="Google Shape;244;p253"/>
          <p:cNvPicPr preferRelativeResize="0"/>
          <p:nvPr/>
        </p:nvPicPr>
        <p:blipFill rotWithShape="1">
          <a:blip r:embed="rId2">
            <a:alphaModFix/>
          </a:blip>
          <a:srcRect b="0" l="0" r="0" t="0"/>
          <a:stretch/>
        </p:blipFill>
        <p:spPr>
          <a:xfrm>
            <a:off x="2360040" y="277448"/>
            <a:ext cx="4422039" cy="4588604"/>
          </a:xfrm>
          <a:prstGeom prst="rect">
            <a:avLst/>
          </a:prstGeom>
          <a:noFill/>
          <a:ln>
            <a:noFill/>
          </a:ln>
        </p:spPr>
      </p:pic>
      <p:sp>
        <p:nvSpPr>
          <p:cNvPr id="245" name="Google Shape;245;p253"/>
          <p:cNvSpPr txBox="1"/>
          <p:nvPr>
            <p:ph idx="1" type="body"/>
          </p:nvPr>
        </p:nvSpPr>
        <p:spPr>
          <a:xfrm>
            <a:off x="3117397" y="2666490"/>
            <a:ext cx="2909207" cy="41305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SzPts val="1400"/>
              <a:buNone/>
              <a:defRPr b="1" i="0" sz="20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246" name="Google Shape;246;p253"/>
          <p:cNvSpPr txBox="1"/>
          <p:nvPr>
            <p:ph idx="2" type="body"/>
          </p:nvPr>
        </p:nvSpPr>
        <p:spPr>
          <a:xfrm>
            <a:off x="2894151" y="1477631"/>
            <a:ext cx="1510581" cy="507286"/>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SzPts val="1400"/>
              <a:buNone/>
              <a:defRPr b="1" i="0" sz="2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19">
    <p:spTree>
      <p:nvGrpSpPr>
        <p:cNvPr id="247" name="Shape 247"/>
        <p:cNvGrpSpPr/>
        <p:nvPr/>
      </p:nvGrpSpPr>
      <p:grpSpPr>
        <a:xfrm>
          <a:off x="0" y="0"/>
          <a:ext cx="0" cy="0"/>
          <a:chOff x="0" y="0"/>
          <a:chExt cx="0" cy="0"/>
        </a:xfrm>
      </p:grpSpPr>
      <p:pic>
        <p:nvPicPr>
          <p:cNvPr descr="Shape&#10;&#10;Description automatically generated with low confidence" id="248" name="Google Shape;248;p254"/>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249" name="Google Shape;249;p254"/>
          <p:cNvSpPr/>
          <p:nvPr/>
        </p:nvSpPr>
        <p:spPr>
          <a:xfrm>
            <a:off x="496108" y="1739452"/>
            <a:ext cx="840827" cy="1856806"/>
          </a:xfrm>
          <a:prstGeom prst="roundRect">
            <a:avLst>
              <a:gd fmla="val 11078" name="adj"/>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50" name="Google Shape;250;p254"/>
          <p:cNvSpPr/>
          <p:nvPr/>
        </p:nvSpPr>
        <p:spPr>
          <a:xfrm>
            <a:off x="919659" y="1739452"/>
            <a:ext cx="3360175" cy="1856806"/>
          </a:xfrm>
          <a:prstGeom prst="rect">
            <a:avLst/>
          </a:prstGeom>
          <a:solidFill>
            <a:srgbClr val="F2F2F2"/>
          </a:solidFill>
          <a:ln cap="flat" cmpd="sng" w="9525">
            <a:solidFill>
              <a:srgbClr val="D8D8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Public Sans"/>
              <a:ea typeface="Public Sans"/>
              <a:cs typeface="Public Sans"/>
              <a:sym typeface="Public Sans"/>
            </a:endParaRPr>
          </a:p>
        </p:txBody>
      </p:sp>
      <p:sp>
        <p:nvSpPr>
          <p:cNvPr id="251" name="Google Shape;251;p254"/>
          <p:cNvSpPr txBox="1"/>
          <p:nvPr/>
        </p:nvSpPr>
        <p:spPr>
          <a:xfrm>
            <a:off x="488252" y="2498578"/>
            <a:ext cx="449772"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1" lang="en-US" sz="1600" u="none" cap="none" strike="noStrike">
                <a:solidFill>
                  <a:schemeClr val="lt1"/>
                </a:solidFill>
                <a:latin typeface="Public Sans"/>
                <a:ea typeface="Public Sans"/>
                <a:cs typeface="Public Sans"/>
                <a:sym typeface="Public Sans"/>
              </a:rPr>
              <a:t>1</a:t>
            </a:r>
            <a:endParaRPr b="0" i="1" sz="1600" u="none" cap="none" strike="noStrike">
              <a:solidFill>
                <a:schemeClr val="lt1"/>
              </a:solidFill>
              <a:latin typeface="Public Sans"/>
              <a:ea typeface="Public Sans"/>
              <a:cs typeface="Public Sans"/>
              <a:sym typeface="Public Sans"/>
            </a:endParaRPr>
          </a:p>
        </p:txBody>
      </p:sp>
      <p:sp>
        <p:nvSpPr>
          <p:cNvPr id="252" name="Google Shape;252;p254"/>
          <p:cNvSpPr/>
          <p:nvPr/>
        </p:nvSpPr>
        <p:spPr>
          <a:xfrm>
            <a:off x="4949846" y="1739452"/>
            <a:ext cx="840827" cy="1856806"/>
          </a:xfrm>
          <a:prstGeom prst="roundRect">
            <a:avLst>
              <a:gd fmla="val 11078" name="adj"/>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53" name="Google Shape;253;p254"/>
          <p:cNvSpPr/>
          <p:nvPr/>
        </p:nvSpPr>
        <p:spPr>
          <a:xfrm>
            <a:off x="5373397" y="1739452"/>
            <a:ext cx="3360175" cy="1856806"/>
          </a:xfrm>
          <a:prstGeom prst="rect">
            <a:avLst/>
          </a:prstGeom>
          <a:solidFill>
            <a:srgbClr val="F2F2F2"/>
          </a:solidFill>
          <a:ln cap="flat" cmpd="sng" w="9525">
            <a:solidFill>
              <a:srgbClr val="D8D8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Public Sans"/>
              <a:ea typeface="Public Sans"/>
              <a:cs typeface="Public Sans"/>
              <a:sym typeface="Public Sans"/>
            </a:endParaRPr>
          </a:p>
        </p:txBody>
      </p:sp>
      <p:sp>
        <p:nvSpPr>
          <p:cNvPr id="254" name="Google Shape;254;p254"/>
          <p:cNvSpPr txBox="1"/>
          <p:nvPr/>
        </p:nvSpPr>
        <p:spPr>
          <a:xfrm>
            <a:off x="4941990" y="2498578"/>
            <a:ext cx="449772"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1" lang="en-US" sz="1600" u="none" cap="none" strike="noStrike">
                <a:solidFill>
                  <a:schemeClr val="lt1"/>
                </a:solidFill>
                <a:latin typeface="Public Sans"/>
                <a:ea typeface="Public Sans"/>
                <a:cs typeface="Public Sans"/>
                <a:sym typeface="Public Sans"/>
              </a:rPr>
              <a:t>2</a:t>
            </a:r>
            <a:endParaRPr b="0" i="1" sz="1600" u="none" cap="none" strike="noStrike">
              <a:solidFill>
                <a:schemeClr val="lt1"/>
              </a:solidFill>
              <a:latin typeface="Public Sans"/>
              <a:ea typeface="Public Sans"/>
              <a:cs typeface="Public Sans"/>
              <a:sym typeface="Public Sans"/>
            </a:endParaRPr>
          </a:p>
        </p:txBody>
      </p:sp>
      <p:sp>
        <p:nvSpPr>
          <p:cNvPr id="255" name="Google Shape;255;p254"/>
          <p:cNvSpPr txBox="1"/>
          <p:nvPr>
            <p:ph idx="1" type="body"/>
          </p:nvPr>
        </p:nvSpPr>
        <p:spPr>
          <a:xfrm>
            <a:off x="1086864" y="2013830"/>
            <a:ext cx="3027937" cy="13080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SzPts val="1400"/>
              <a:buNone/>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256" name="Google Shape;256;p254"/>
          <p:cNvSpPr txBox="1"/>
          <p:nvPr>
            <p:ph idx="2" type="body"/>
          </p:nvPr>
        </p:nvSpPr>
        <p:spPr>
          <a:xfrm>
            <a:off x="5540602" y="2013830"/>
            <a:ext cx="3027937" cy="13080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SzPts val="1400"/>
              <a:buNone/>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257" name="Google Shape;257;p254"/>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58" name="Google Shape;258;p254"/>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20">
    <p:spTree>
      <p:nvGrpSpPr>
        <p:cNvPr id="259" name="Shape 259"/>
        <p:cNvGrpSpPr/>
        <p:nvPr/>
      </p:nvGrpSpPr>
      <p:grpSpPr>
        <a:xfrm>
          <a:off x="0" y="0"/>
          <a:ext cx="0" cy="0"/>
          <a:chOff x="0" y="0"/>
          <a:chExt cx="0" cy="0"/>
        </a:xfrm>
      </p:grpSpPr>
      <p:pic>
        <p:nvPicPr>
          <p:cNvPr descr="Shape&#10;&#10;Description automatically generated with low confidence" id="260" name="Google Shape;260;p255"/>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261" name="Google Shape;261;p255"/>
          <p:cNvSpPr/>
          <p:nvPr/>
        </p:nvSpPr>
        <p:spPr>
          <a:xfrm>
            <a:off x="496108" y="1739452"/>
            <a:ext cx="840827" cy="1856806"/>
          </a:xfrm>
          <a:prstGeom prst="roundRect">
            <a:avLst>
              <a:gd fmla="val 11078" name="adj"/>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62" name="Google Shape;262;p255"/>
          <p:cNvSpPr/>
          <p:nvPr/>
        </p:nvSpPr>
        <p:spPr>
          <a:xfrm>
            <a:off x="919659" y="1739452"/>
            <a:ext cx="3360175" cy="1856806"/>
          </a:xfrm>
          <a:prstGeom prst="rect">
            <a:avLst/>
          </a:prstGeom>
          <a:solidFill>
            <a:srgbClr val="F2F2F2"/>
          </a:solidFill>
          <a:ln cap="flat" cmpd="sng" w="9525">
            <a:solidFill>
              <a:srgbClr val="D8D8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Public Sans"/>
              <a:ea typeface="Public Sans"/>
              <a:cs typeface="Public Sans"/>
              <a:sym typeface="Public Sans"/>
            </a:endParaRPr>
          </a:p>
        </p:txBody>
      </p:sp>
      <p:sp>
        <p:nvSpPr>
          <p:cNvPr id="263" name="Google Shape;263;p255"/>
          <p:cNvSpPr txBox="1"/>
          <p:nvPr/>
        </p:nvSpPr>
        <p:spPr>
          <a:xfrm>
            <a:off x="488252" y="2498578"/>
            <a:ext cx="449772"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1" lang="en-US" sz="1600" u="none" cap="none" strike="noStrike">
                <a:solidFill>
                  <a:schemeClr val="lt1"/>
                </a:solidFill>
                <a:latin typeface="Public Sans"/>
                <a:ea typeface="Public Sans"/>
                <a:cs typeface="Public Sans"/>
                <a:sym typeface="Public Sans"/>
              </a:rPr>
              <a:t>1</a:t>
            </a:r>
            <a:endParaRPr b="0" i="1" sz="1600" u="none" cap="none" strike="noStrike">
              <a:solidFill>
                <a:schemeClr val="lt1"/>
              </a:solidFill>
              <a:latin typeface="Public Sans"/>
              <a:ea typeface="Public Sans"/>
              <a:cs typeface="Public Sans"/>
              <a:sym typeface="Public Sans"/>
            </a:endParaRPr>
          </a:p>
        </p:txBody>
      </p:sp>
      <p:sp>
        <p:nvSpPr>
          <p:cNvPr id="264" name="Google Shape;264;p255"/>
          <p:cNvSpPr/>
          <p:nvPr/>
        </p:nvSpPr>
        <p:spPr>
          <a:xfrm>
            <a:off x="4949846" y="1739452"/>
            <a:ext cx="840827" cy="1856806"/>
          </a:xfrm>
          <a:prstGeom prst="roundRect">
            <a:avLst>
              <a:gd fmla="val 11078" name="adj"/>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65" name="Google Shape;265;p255"/>
          <p:cNvSpPr/>
          <p:nvPr/>
        </p:nvSpPr>
        <p:spPr>
          <a:xfrm>
            <a:off x="5373397" y="1739452"/>
            <a:ext cx="3360175" cy="1856806"/>
          </a:xfrm>
          <a:prstGeom prst="rect">
            <a:avLst/>
          </a:prstGeom>
          <a:solidFill>
            <a:srgbClr val="F2F2F2"/>
          </a:solidFill>
          <a:ln cap="flat" cmpd="sng" w="9525">
            <a:solidFill>
              <a:srgbClr val="D8D8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Public Sans"/>
              <a:ea typeface="Public Sans"/>
              <a:cs typeface="Public Sans"/>
              <a:sym typeface="Public Sans"/>
            </a:endParaRPr>
          </a:p>
        </p:txBody>
      </p:sp>
      <p:sp>
        <p:nvSpPr>
          <p:cNvPr id="266" name="Google Shape;266;p255"/>
          <p:cNvSpPr txBox="1"/>
          <p:nvPr/>
        </p:nvSpPr>
        <p:spPr>
          <a:xfrm>
            <a:off x="4941990" y="2498578"/>
            <a:ext cx="449772"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1" lang="en-US" sz="1600" u="none" cap="none" strike="noStrike">
                <a:solidFill>
                  <a:schemeClr val="lt1"/>
                </a:solidFill>
                <a:latin typeface="Public Sans"/>
                <a:ea typeface="Public Sans"/>
                <a:cs typeface="Public Sans"/>
                <a:sym typeface="Public Sans"/>
              </a:rPr>
              <a:t>2</a:t>
            </a:r>
            <a:endParaRPr b="0" i="1" sz="1600" u="none" cap="none" strike="noStrike">
              <a:solidFill>
                <a:schemeClr val="lt1"/>
              </a:solidFill>
              <a:latin typeface="Public Sans"/>
              <a:ea typeface="Public Sans"/>
              <a:cs typeface="Public Sans"/>
              <a:sym typeface="Public Sans"/>
            </a:endParaRPr>
          </a:p>
        </p:txBody>
      </p:sp>
      <p:sp>
        <p:nvSpPr>
          <p:cNvPr id="267" name="Google Shape;267;p255"/>
          <p:cNvSpPr txBox="1"/>
          <p:nvPr>
            <p:ph idx="1" type="body"/>
          </p:nvPr>
        </p:nvSpPr>
        <p:spPr>
          <a:xfrm>
            <a:off x="1086864" y="2013830"/>
            <a:ext cx="3027937" cy="13080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SzPts val="1400"/>
              <a:buNone/>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268" name="Google Shape;268;p255"/>
          <p:cNvSpPr txBox="1"/>
          <p:nvPr>
            <p:ph idx="2" type="body"/>
          </p:nvPr>
        </p:nvSpPr>
        <p:spPr>
          <a:xfrm>
            <a:off x="5540602" y="2013830"/>
            <a:ext cx="3027937" cy="13080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SzPts val="1400"/>
              <a:buNone/>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269" name="Google Shape;269;p255"/>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70" name="Google Shape;270;p255"/>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21">
    <p:spTree>
      <p:nvGrpSpPr>
        <p:cNvPr id="271" name="Shape 271"/>
        <p:cNvGrpSpPr/>
        <p:nvPr/>
      </p:nvGrpSpPr>
      <p:grpSpPr>
        <a:xfrm>
          <a:off x="0" y="0"/>
          <a:ext cx="0" cy="0"/>
          <a:chOff x="0" y="0"/>
          <a:chExt cx="0" cy="0"/>
        </a:xfrm>
      </p:grpSpPr>
      <p:pic>
        <p:nvPicPr>
          <p:cNvPr descr="Shape&#10;&#10;Description automatically generated with low confidence" id="272" name="Google Shape;272;p256"/>
          <p:cNvPicPr preferRelativeResize="0"/>
          <p:nvPr/>
        </p:nvPicPr>
        <p:blipFill rotWithShape="1">
          <a:blip r:embed="rId2">
            <a:alphaModFix/>
          </a:blip>
          <a:srcRect b="0" l="0" r="0" t="0"/>
          <a:stretch/>
        </p:blipFill>
        <p:spPr>
          <a:xfrm>
            <a:off x="0" y="0"/>
            <a:ext cx="9143990" cy="5143494"/>
          </a:xfrm>
          <a:prstGeom prst="rect">
            <a:avLst/>
          </a:prstGeom>
          <a:noFill/>
          <a:ln>
            <a:noFill/>
          </a:ln>
        </p:spPr>
      </p:pic>
      <p:cxnSp>
        <p:nvCxnSpPr>
          <p:cNvPr id="273" name="Google Shape;273;p256"/>
          <p:cNvCxnSpPr/>
          <p:nvPr/>
        </p:nvCxnSpPr>
        <p:spPr>
          <a:xfrm flipH="1" rot="10800000">
            <a:off x="0" y="2140588"/>
            <a:ext cx="9143999" cy="1"/>
          </a:xfrm>
          <a:prstGeom prst="straightConnector1">
            <a:avLst/>
          </a:prstGeom>
          <a:noFill/>
          <a:ln cap="flat" cmpd="sng" w="9525">
            <a:solidFill>
              <a:srgbClr val="D8D8D8"/>
            </a:solidFill>
            <a:prstDash val="solid"/>
            <a:round/>
            <a:headEnd len="sm" w="sm" type="none"/>
            <a:tailEnd len="sm" w="sm" type="none"/>
          </a:ln>
        </p:spPr>
      </p:cxnSp>
      <p:grpSp>
        <p:nvGrpSpPr>
          <p:cNvPr id="274" name="Google Shape;274;p256"/>
          <p:cNvGrpSpPr/>
          <p:nvPr/>
        </p:nvGrpSpPr>
        <p:grpSpPr>
          <a:xfrm>
            <a:off x="2257341" y="1861278"/>
            <a:ext cx="560368" cy="825149"/>
            <a:chOff x="2257341" y="1871217"/>
            <a:chExt cx="560368" cy="825149"/>
          </a:xfrm>
        </p:grpSpPr>
        <p:sp>
          <p:nvSpPr>
            <p:cNvPr id="275" name="Google Shape;275;p256"/>
            <p:cNvSpPr/>
            <p:nvPr/>
          </p:nvSpPr>
          <p:spPr>
            <a:xfrm rot="2700000">
              <a:off x="2339405" y="1953281"/>
              <a:ext cx="396240" cy="39624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sp>
          <p:nvSpPr>
            <p:cNvPr id="276" name="Google Shape;276;p256"/>
            <p:cNvSpPr/>
            <p:nvPr/>
          </p:nvSpPr>
          <p:spPr>
            <a:xfrm rot="2700000">
              <a:off x="2339405" y="2218062"/>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cxnSp>
          <p:nvCxnSpPr>
            <p:cNvPr id="277" name="Google Shape;277;p256"/>
            <p:cNvCxnSpPr/>
            <p:nvPr/>
          </p:nvCxnSpPr>
          <p:spPr>
            <a:xfrm>
              <a:off x="2537525" y="2088797"/>
              <a:ext cx="0" cy="548435"/>
            </a:xfrm>
            <a:prstGeom prst="straightConnector1">
              <a:avLst/>
            </a:prstGeom>
            <a:noFill/>
            <a:ln cap="flat" cmpd="sng" w="9525">
              <a:solidFill>
                <a:srgbClr val="D8D8D8"/>
              </a:solidFill>
              <a:prstDash val="solid"/>
              <a:round/>
              <a:headEnd len="sm" w="sm" type="none"/>
              <a:tailEnd len="med" w="med" type="triangle"/>
            </a:ln>
          </p:spPr>
        </p:cxnSp>
        <p:sp>
          <p:nvSpPr>
            <p:cNvPr id="278" name="Google Shape;278;p256"/>
            <p:cNvSpPr/>
            <p:nvPr/>
          </p:nvSpPr>
          <p:spPr>
            <a:xfrm rot="2700000">
              <a:off x="2416331" y="2138998"/>
              <a:ext cx="242388" cy="242388"/>
            </a:xfrm>
            <a:prstGeom prst="rect">
              <a:avLst/>
            </a:prstGeom>
            <a:solidFill>
              <a:srgbClr val="8DA2DB"/>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grpSp>
      <p:grpSp>
        <p:nvGrpSpPr>
          <p:cNvPr id="279" name="Google Shape;279;p256"/>
          <p:cNvGrpSpPr/>
          <p:nvPr/>
        </p:nvGrpSpPr>
        <p:grpSpPr>
          <a:xfrm>
            <a:off x="6326292" y="1861278"/>
            <a:ext cx="560368" cy="825149"/>
            <a:chOff x="6326292" y="1871217"/>
            <a:chExt cx="560368" cy="825149"/>
          </a:xfrm>
        </p:grpSpPr>
        <p:sp>
          <p:nvSpPr>
            <p:cNvPr id="280" name="Google Shape;280;p256"/>
            <p:cNvSpPr/>
            <p:nvPr/>
          </p:nvSpPr>
          <p:spPr>
            <a:xfrm rot="2700000">
              <a:off x="6408356" y="1953281"/>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sp>
          <p:nvSpPr>
            <p:cNvPr id="281" name="Google Shape;281;p256"/>
            <p:cNvSpPr/>
            <p:nvPr/>
          </p:nvSpPr>
          <p:spPr>
            <a:xfrm rot="2700000">
              <a:off x="6408356" y="2218062"/>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cxnSp>
          <p:nvCxnSpPr>
            <p:cNvPr id="282" name="Google Shape;282;p256"/>
            <p:cNvCxnSpPr/>
            <p:nvPr/>
          </p:nvCxnSpPr>
          <p:spPr>
            <a:xfrm>
              <a:off x="6606476" y="2088797"/>
              <a:ext cx="0" cy="548435"/>
            </a:xfrm>
            <a:prstGeom prst="straightConnector1">
              <a:avLst/>
            </a:prstGeom>
            <a:noFill/>
            <a:ln cap="flat" cmpd="sng" w="9525">
              <a:solidFill>
                <a:srgbClr val="D8D8D8"/>
              </a:solidFill>
              <a:prstDash val="solid"/>
              <a:round/>
              <a:headEnd len="sm" w="sm" type="none"/>
              <a:tailEnd len="med" w="med" type="triangle"/>
            </a:ln>
          </p:spPr>
        </p:cxnSp>
        <p:sp>
          <p:nvSpPr>
            <p:cNvPr id="283" name="Google Shape;283;p256"/>
            <p:cNvSpPr/>
            <p:nvPr/>
          </p:nvSpPr>
          <p:spPr>
            <a:xfrm rot="2700000">
              <a:off x="6485282" y="2138998"/>
              <a:ext cx="242388" cy="242388"/>
            </a:xfrm>
            <a:prstGeom prst="rect">
              <a:avLst/>
            </a:prstGeom>
            <a:solidFill>
              <a:srgbClr val="EAD1AA"/>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grpSp>
      <p:sp>
        <p:nvSpPr>
          <p:cNvPr id="284" name="Google Shape;284;p256"/>
          <p:cNvSpPr txBox="1"/>
          <p:nvPr>
            <p:ph idx="1" type="body"/>
          </p:nvPr>
        </p:nvSpPr>
        <p:spPr>
          <a:xfrm>
            <a:off x="1082922" y="2812006"/>
            <a:ext cx="2909207" cy="32711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SzPts val="1400"/>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285" name="Google Shape;285;p256"/>
          <p:cNvSpPr txBox="1"/>
          <p:nvPr>
            <p:ph idx="2" type="body"/>
          </p:nvPr>
        </p:nvSpPr>
        <p:spPr>
          <a:xfrm>
            <a:off x="5151872" y="2812006"/>
            <a:ext cx="2909207" cy="32711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SzPts val="1400"/>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286" name="Google Shape;286;p256"/>
          <p:cNvSpPr txBox="1"/>
          <p:nvPr>
            <p:ph idx="3" type="body"/>
          </p:nvPr>
        </p:nvSpPr>
        <p:spPr>
          <a:xfrm>
            <a:off x="1082922" y="3207931"/>
            <a:ext cx="2909207" cy="93043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SzPts val="1400"/>
              <a:buNone/>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287" name="Google Shape;287;p256"/>
          <p:cNvSpPr txBox="1"/>
          <p:nvPr>
            <p:ph idx="4" type="body"/>
          </p:nvPr>
        </p:nvSpPr>
        <p:spPr>
          <a:xfrm>
            <a:off x="5151872" y="3207931"/>
            <a:ext cx="2909207" cy="93043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SzPts val="1400"/>
              <a:buNone/>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288" name="Google Shape;288;p256"/>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89" name="Google Shape;289;p256"/>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22">
    <p:spTree>
      <p:nvGrpSpPr>
        <p:cNvPr id="290" name="Shape 290"/>
        <p:cNvGrpSpPr/>
        <p:nvPr/>
      </p:nvGrpSpPr>
      <p:grpSpPr>
        <a:xfrm>
          <a:off x="0" y="0"/>
          <a:ext cx="0" cy="0"/>
          <a:chOff x="0" y="0"/>
          <a:chExt cx="0" cy="0"/>
        </a:xfrm>
      </p:grpSpPr>
      <p:pic>
        <p:nvPicPr>
          <p:cNvPr descr="Shape&#10;&#10;Description automatically generated with low confidence" id="291" name="Google Shape;291;p257"/>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292" name="Google Shape;292;p257"/>
          <p:cNvSpPr/>
          <p:nvPr/>
        </p:nvSpPr>
        <p:spPr>
          <a:xfrm>
            <a:off x="496108" y="1739452"/>
            <a:ext cx="840827" cy="1856806"/>
          </a:xfrm>
          <a:prstGeom prst="roundRect">
            <a:avLst>
              <a:gd fmla="val 11078" name="adj"/>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93" name="Google Shape;293;p257"/>
          <p:cNvSpPr/>
          <p:nvPr/>
        </p:nvSpPr>
        <p:spPr>
          <a:xfrm>
            <a:off x="919659" y="1739452"/>
            <a:ext cx="1944138" cy="1856806"/>
          </a:xfrm>
          <a:prstGeom prst="rect">
            <a:avLst/>
          </a:prstGeom>
          <a:solidFill>
            <a:srgbClr val="F2F2F2"/>
          </a:solidFill>
          <a:ln cap="flat" cmpd="sng" w="9525">
            <a:solidFill>
              <a:srgbClr val="D8D8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Public Sans"/>
              <a:ea typeface="Public Sans"/>
              <a:cs typeface="Public Sans"/>
              <a:sym typeface="Public Sans"/>
            </a:endParaRPr>
          </a:p>
        </p:txBody>
      </p:sp>
      <p:sp>
        <p:nvSpPr>
          <p:cNvPr id="294" name="Google Shape;294;p257"/>
          <p:cNvSpPr txBox="1"/>
          <p:nvPr/>
        </p:nvSpPr>
        <p:spPr>
          <a:xfrm>
            <a:off x="488252" y="2498578"/>
            <a:ext cx="449772"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1" lang="en-US" sz="1600" u="none" cap="none" strike="noStrike">
                <a:solidFill>
                  <a:schemeClr val="lt1"/>
                </a:solidFill>
                <a:latin typeface="Public Sans"/>
                <a:ea typeface="Public Sans"/>
                <a:cs typeface="Public Sans"/>
                <a:sym typeface="Public Sans"/>
              </a:rPr>
              <a:t>1</a:t>
            </a:r>
            <a:endParaRPr b="0" i="1" sz="1600" u="none" cap="none" strike="noStrike">
              <a:solidFill>
                <a:schemeClr val="lt1"/>
              </a:solidFill>
              <a:latin typeface="Public Sans"/>
              <a:ea typeface="Public Sans"/>
              <a:cs typeface="Public Sans"/>
              <a:sym typeface="Public Sans"/>
            </a:endParaRPr>
          </a:p>
        </p:txBody>
      </p:sp>
      <p:sp>
        <p:nvSpPr>
          <p:cNvPr id="295" name="Google Shape;295;p257"/>
          <p:cNvSpPr txBox="1"/>
          <p:nvPr>
            <p:ph idx="1" type="body"/>
          </p:nvPr>
        </p:nvSpPr>
        <p:spPr>
          <a:xfrm>
            <a:off x="1086864" y="2013830"/>
            <a:ext cx="1622141" cy="13080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SzPts val="1400"/>
              <a:buNone/>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296" name="Google Shape;296;p257"/>
          <p:cNvSpPr/>
          <p:nvPr/>
        </p:nvSpPr>
        <p:spPr>
          <a:xfrm>
            <a:off x="3465552" y="1739452"/>
            <a:ext cx="840827" cy="1856806"/>
          </a:xfrm>
          <a:prstGeom prst="roundRect">
            <a:avLst>
              <a:gd fmla="val 11078" name="adj"/>
            </a:avLst>
          </a:prstGeom>
          <a:solidFill>
            <a:srgbClr val="D0607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97" name="Google Shape;297;p257"/>
          <p:cNvSpPr/>
          <p:nvPr/>
        </p:nvSpPr>
        <p:spPr>
          <a:xfrm>
            <a:off x="3889103" y="1739452"/>
            <a:ext cx="1944138" cy="1856806"/>
          </a:xfrm>
          <a:prstGeom prst="rect">
            <a:avLst/>
          </a:prstGeom>
          <a:solidFill>
            <a:srgbClr val="F2F2F2"/>
          </a:solidFill>
          <a:ln cap="flat" cmpd="sng" w="9525">
            <a:solidFill>
              <a:srgbClr val="D8D8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Public Sans"/>
              <a:ea typeface="Public Sans"/>
              <a:cs typeface="Public Sans"/>
              <a:sym typeface="Public Sans"/>
            </a:endParaRPr>
          </a:p>
        </p:txBody>
      </p:sp>
      <p:sp>
        <p:nvSpPr>
          <p:cNvPr id="298" name="Google Shape;298;p257"/>
          <p:cNvSpPr txBox="1"/>
          <p:nvPr/>
        </p:nvSpPr>
        <p:spPr>
          <a:xfrm>
            <a:off x="3457696" y="2498578"/>
            <a:ext cx="449772"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1" lang="en-US" sz="1600" u="none" cap="none" strike="noStrike">
                <a:solidFill>
                  <a:schemeClr val="lt1"/>
                </a:solidFill>
                <a:latin typeface="Public Sans"/>
                <a:ea typeface="Public Sans"/>
                <a:cs typeface="Public Sans"/>
                <a:sym typeface="Public Sans"/>
              </a:rPr>
              <a:t>2</a:t>
            </a:r>
            <a:endParaRPr b="0" i="1" sz="1600" u="none" cap="none" strike="noStrike">
              <a:solidFill>
                <a:schemeClr val="lt1"/>
              </a:solidFill>
              <a:latin typeface="Public Sans"/>
              <a:ea typeface="Public Sans"/>
              <a:cs typeface="Public Sans"/>
              <a:sym typeface="Public Sans"/>
            </a:endParaRPr>
          </a:p>
        </p:txBody>
      </p:sp>
      <p:sp>
        <p:nvSpPr>
          <p:cNvPr id="299" name="Google Shape;299;p257"/>
          <p:cNvSpPr txBox="1"/>
          <p:nvPr>
            <p:ph idx="2" type="body"/>
          </p:nvPr>
        </p:nvSpPr>
        <p:spPr>
          <a:xfrm>
            <a:off x="4056308" y="2013830"/>
            <a:ext cx="1622141" cy="13080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SzPts val="1400"/>
              <a:buNone/>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300" name="Google Shape;300;p257"/>
          <p:cNvSpPr/>
          <p:nvPr/>
        </p:nvSpPr>
        <p:spPr>
          <a:xfrm>
            <a:off x="6434995" y="1739452"/>
            <a:ext cx="840827" cy="1856806"/>
          </a:xfrm>
          <a:prstGeom prst="roundRect">
            <a:avLst>
              <a:gd fmla="val 11078" name="adj"/>
            </a:avLst>
          </a:prstGeom>
          <a:solidFill>
            <a:srgbClr val="E094A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01" name="Google Shape;301;p257"/>
          <p:cNvSpPr/>
          <p:nvPr/>
        </p:nvSpPr>
        <p:spPr>
          <a:xfrm>
            <a:off x="6858546" y="1739452"/>
            <a:ext cx="1944138" cy="1856806"/>
          </a:xfrm>
          <a:prstGeom prst="rect">
            <a:avLst/>
          </a:prstGeom>
          <a:solidFill>
            <a:srgbClr val="F2F2F2"/>
          </a:solidFill>
          <a:ln cap="flat" cmpd="sng" w="9525">
            <a:solidFill>
              <a:srgbClr val="D8D8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Public Sans"/>
              <a:ea typeface="Public Sans"/>
              <a:cs typeface="Public Sans"/>
              <a:sym typeface="Public Sans"/>
            </a:endParaRPr>
          </a:p>
        </p:txBody>
      </p:sp>
      <p:sp>
        <p:nvSpPr>
          <p:cNvPr id="302" name="Google Shape;302;p257"/>
          <p:cNvSpPr txBox="1"/>
          <p:nvPr/>
        </p:nvSpPr>
        <p:spPr>
          <a:xfrm>
            <a:off x="6427139" y="2498578"/>
            <a:ext cx="449772"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1" lang="en-US" sz="1600" u="none" cap="none" strike="noStrike">
                <a:solidFill>
                  <a:schemeClr val="lt1"/>
                </a:solidFill>
                <a:latin typeface="Public Sans"/>
                <a:ea typeface="Public Sans"/>
                <a:cs typeface="Public Sans"/>
                <a:sym typeface="Public Sans"/>
              </a:rPr>
              <a:t>3</a:t>
            </a:r>
            <a:endParaRPr b="0" i="1" sz="1600" u="none" cap="none" strike="noStrike">
              <a:solidFill>
                <a:schemeClr val="lt1"/>
              </a:solidFill>
              <a:latin typeface="Public Sans"/>
              <a:ea typeface="Public Sans"/>
              <a:cs typeface="Public Sans"/>
              <a:sym typeface="Public Sans"/>
            </a:endParaRPr>
          </a:p>
        </p:txBody>
      </p:sp>
      <p:sp>
        <p:nvSpPr>
          <p:cNvPr id="303" name="Google Shape;303;p257"/>
          <p:cNvSpPr txBox="1"/>
          <p:nvPr>
            <p:ph idx="3" type="body"/>
          </p:nvPr>
        </p:nvSpPr>
        <p:spPr>
          <a:xfrm>
            <a:off x="7025751" y="2013830"/>
            <a:ext cx="1622141" cy="13080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SzPts val="1400"/>
              <a:buNone/>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304" name="Google Shape;304;p257"/>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05" name="Google Shape;305;p257"/>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23">
    <p:spTree>
      <p:nvGrpSpPr>
        <p:cNvPr id="306" name="Shape 306"/>
        <p:cNvGrpSpPr/>
        <p:nvPr/>
      </p:nvGrpSpPr>
      <p:grpSpPr>
        <a:xfrm>
          <a:off x="0" y="0"/>
          <a:ext cx="0" cy="0"/>
          <a:chOff x="0" y="0"/>
          <a:chExt cx="0" cy="0"/>
        </a:xfrm>
      </p:grpSpPr>
      <p:pic>
        <p:nvPicPr>
          <p:cNvPr descr="Shape&#10;&#10;Description automatically generated with low confidence" id="307" name="Google Shape;307;p258"/>
          <p:cNvPicPr preferRelativeResize="0"/>
          <p:nvPr/>
        </p:nvPicPr>
        <p:blipFill rotWithShape="1">
          <a:blip r:embed="rId2">
            <a:alphaModFix/>
          </a:blip>
          <a:srcRect b="0" l="0" r="0" t="0"/>
          <a:stretch/>
        </p:blipFill>
        <p:spPr>
          <a:xfrm>
            <a:off x="0" y="0"/>
            <a:ext cx="9144000" cy="5143500"/>
          </a:xfrm>
          <a:prstGeom prst="rect">
            <a:avLst/>
          </a:prstGeom>
          <a:noFill/>
          <a:ln>
            <a:noFill/>
          </a:ln>
        </p:spPr>
      </p:pic>
      <p:grpSp>
        <p:nvGrpSpPr>
          <p:cNvPr id="308" name="Google Shape;308;p258"/>
          <p:cNvGrpSpPr/>
          <p:nvPr/>
        </p:nvGrpSpPr>
        <p:grpSpPr>
          <a:xfrm>
            <a:off x="0" y="2399230"/>
            <a:ext cx="9144001" cy="2349751"/>
            <a:chOff x="0" y="2182920"/>
            <a:chExt cx="9144001" cy="2349751"/>
          </a:xfrm>
        </p:grpSpPr>
        <p:sp>
          <p:nvSpPr>
            <p:cNvPr id="309" name="Google Shape;309;p258"/>
            <p:cNvSpPr/>
            <p:nvPr/>
          </p:nvSpPr>
          <p:spPr>
            <a:xfrm>
              <a:off x="0" y="2689734"/>
              <a:ext cx="9144001" cy="1842937"/>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310" name="Google Shape;310;p258"/>
            <p:cNvGrpSpPr/>
            <p:nvPr/>
          </p:nvGrpSpPr>
          <p:grpSpPr>
            <a:xfrm>
              <a:off x="1229347" y="2182920"/>
              <a:ext cx="6685306" cy="1002265"/>
              <a:chOff x="976268" y="2064936"/>
              <a:chExt cx="6685306" cy="1002265"/>
            </a:xfrm>
          </p:grpSpPr>
          <p:sp>
            <p:nvSpPr>
              <p:cNvPr id="311" name="Google Shape;311;p258"/>
              <p:cNvSpPr/>
              <p:nvPr/>
            </p:nvSpPr>
            <p:spPr>
              <a:xfrm>
                <a:off x="976268" y="2064936"/>
                <a:ext cx="1002265" cy="1002265"/>
              </a:xfrm>
              <a:prstGeom prst="ellipse">
                <a:avLst/>
              </a:prstGeom>
              <a:solidFill>
                <a:srgbClr val="F2F2F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12" name="Google Shape;312;p258"/>
              <p:cNvSpPr/>
              <p:nvPr/>
            </p:nvSpPr>
            <p:spPr>
              <a:xfrm>
                <a:off x="3817789" y="2064936"/>
                <a:ext cx="1002265" cy="1002265"/>
              </a:xfrm>
              <a:prstGeom prst="ellipse">
                <a:avLst/>
              </a:prstGeom>
              <a:solidFill>
                <a:srgbClr val="F2F2F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13" name="Google Shape;313;p258"/>
              <p:cNvSpPr/>
              <p:nvPr/>
            </p:nvSpPr>
            <p:spPr>
              <a:xfrm>
                <a:off x="6659309" y="2064936"/>
                <a:ext cx="1002265" cy="1002265"/>
              </a:xfrm>
              <a:prstGeom prst="ellipse">
                <a:avLst/>
              </a:prstGeom>
              <a:solidFill>
                <a:srgbClr val="F2F2F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sp>
        <p:nvSpPr>
          <p:cNvPr id="314" name="Google Shape;314;p258"/>
          <p:cNvSpPr txBox="1"/>
          <p:nvPr>
            <p:ph idx="1" type="body"/>
          </p:nvPr>
        </p:nvSpPr>
        <p:spPr>
          <a:xfrm>
            <a:off x="2419641" y="1132884"/>
            <a:ext cx="4304716" cy="586800"/>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1500"/>
              <a:buFont typeface="Public Sans"/>
              <a:buNone/>
              <a:defRPr b="0" i="1" sz="15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15" name="Google Shape;315;p258"/>
          <p:cNvSpPr txBox="1"/>
          <p:nvPr>
            <p:ph idx="2" type="body"/>
          </p:nvPr>
        </p:nvSpPr>
        <p:spPr>
          <a:xfrm>
            <a:off x="548944" y="3678716"/>
            <a:ext cx="2363068" cy="72965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16" name="Google Shape;316;p258"/>
          <p:cNvSpPr txBox="1"/>
          <p:nvPr>
            <p:ph idx="3" type="body"/>
          </p:nvPr>
        </p:nvSpPr>
        <p:spPr>
          <a:xfrm>
            <a:off x="3390464" y="3678716"/>
            <a:ext cx="2363068" cy="72965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17" name="Google Shape;317;p258"/>
          <p:cNvSpPr txBox="1"/>
          <p:nvPr>
            <p:ph idx="4" type="body"/>
          </p:nvPr>
        </p:nvSpPr>
        <p:spPr>
          <a:xfrm>
            <a:off x="6231984" y="3678716"/>
            <a:ext cx="2363068" cy="72965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18" name="Google Shape;318;p258"/>
          <p:cNvSpPr/>
          <p:nvPr>
            <p:ph idx="5" type="pic"/>
          </p:nvPr>
        </p:nvSpPr>
        <p:spPr>
          <a:xfrm>
            <a:off x="1460973" y="2631002"/>
            <a:ext cx="539010" cy="538720"/>
          </a:xfrm>
          <a:prstGeom prst="rect">
            <a:avLst/>
          </a:prstGeom>
          <a:noFill/>
          <a:ln>
            <a:noFill/>
          </a:ln>
        </p:spPr>
      </p:sp>
      <p:sp>
        <p:nvSpPr>
          <p:cNvPr id="319" name="Google Shape;319;p258"/>
          <p:cNvSpPr/>
          <p:nvPr>
            <p:ph idx="6" type="pic"/>
          </p:nvPr>
        </p:nvSpPr>
        <p:spPr>
          <a:xfrm>
            <a:off x="4302493" y="2631002"/>
            <a:ext cx="539010" cy="538720"/>
          </a:xfrm>
          <a:prstGeom prst="rect">
            <a:avLst/>
          </a:prstGeom>
          <a:noFill/>
          <a:ln>
            <a:noFill/>
          </a:ln>
        </p:spPr>
      </p:sp>
      <p:sp>
        <p:nvSpPr>
          <p:cNvPr id="320" name="Google Shape;320;p258"/>
          <p:cNvSpPr/>
          <p:nvPr>
            <p:ph idx="7" type="pic"/>
          </p:nvPr>
        </p:nvSpPr>
        <p:spPr>
          <a:xfrm>
            <a:off x="7144013" y="2631002"/>
            <a:ext cx="539010" cy="538720"/>
          </a:xfrm>
          <a:prstGeom prst="rect">
            <a:avLst/>
          </a:prstGeom>
          <a:noFill/>
          <a:ln>
            <a:noFill/>
          </a:ln>
        </p:spPr>
      </p:sp>
      <p:sp>
        <p:nvSpPr>
          <p:cNvPr id="321" name="Google Shape;321;p258"/>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22" name="Google Shape;322;p258"/>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24">
    <p:spTree>
      <p:nvGrpSpPr>
        <p:cNvPr id="323" name="Shape 323"/>
        <p:cNvGrpSpPr/>
        <p:nvPr/>
      </p:nvGrpSpPr>
      <p:grpSpPr>
        <a:xfrm>
          <a:off x="0" y="0"/>
          <a:ext cx="0" cy="0"/>
          <a:chOff x="0" y="0"/>
          <a:chExt cx="0" cy="0"/>
        </a:xfrm>
      </p:grpSpPr>
      <p:pic>
        <p:nvPicPr>
          <p:cNvPr descr="Shape&#10;&#10;Description automatically generated with low confidence" id="324" name="Google Shape;324;p259"/>
          <p:cNvPicPr preferRelativeResize="0"/>
          <p:nvPr/>
        </p:nvPicPr>
        <p:blipFill rotWithShape="1">
          <a:blip r:embed="rId2">
            <a:alphaModFix/>
          </a:blip>
          <a:srcRect b="0" l="0" r="0" t="0"/>
          <a:stretch/>
        </p:blipFill>
        <p:spPr>
          <a:xfrm>
            <a:off x="0" y="0"/>
            <a:ext cx="9144000" cy="5143500"/>
          </a:xfrm>
          <a:prstGeom prst="rect">
            <a:avLst/>
          </a:prstGeom>
          <a:noFill/>
          <a:ln>
            <a:noFill/>
          </a:ln>
        </p:spPr>
      </p:pic>
      <p:grpSp>
        <p:nvGrpSpPr>
          <p:cNvPr id="325" name="Google Shape;325;p259"/>
          <p:cNvGrpSpPr/>
          <p:nvPr/>
        </p:nvGrpSpPr>
        <p:grpSpPr>
          <a:xfrm>
            <a:off x="0" y="2399230"/>
            <a:ext cx="9144001" cy="2349751"/>
            <a:chOff x="0" y="2182920"/>
            <a:chExt cx="9144001" cy="2349751"/>
          </a:xfrm>
        </p:grpSpPr>
        <p:sp>
          <p:nvSpPr>
            <p:cNvPr id="326" name="Google Shape;326;p259"/>
            <p:cNvSpPr/>
            <p:nvPr/>
          </p:nvSpPr>
          <p:spPr>
            <a:xfrm>
              <a:off x="0" y="2689734"/>
              <a:ext cx="9144001" cy="1842937"/>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327" name="Google Shape;327;p259"/>
            <p:cNvGrpSpPr/>
            <p:nvPr/>
          </p:nvGrpSpPr>
          <p:grpSpPr>
            <a:xfrm>
              <a:off x="1229347" y="2182920"/>
              <a:ext cx="6685306" cy="1002265"/>
              <a:chOff x="976268" y="2064936"/>
              <a:chExt cx="6685306" cy="1002265"/>
            </a:xfrm>
          </p:grpSpPr>
          <p:sp>
            <p:nvSpPr>
              <p:cNvPr id="328" name="Google Shape;328;p259"/>
              <p:cNvSpPr/>
              <p:nvPr/>
            </p:nvSpPr>
            <p:spPr>
              <a:xfrm>
                <a:off x="976268" y="2064936"/>
                <a:ext cx="1002265" cy="1002265"/>
              </a:xfrm>
              <a:prstGeom prst="ellipse">
                <a:avLst/>
              </a:prstGeom>
              <a:solidFill>
                <a:schemeClr val="lt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29" name="Google Shape;329;p259"/>
              <p:cNvSpPr/>
              <p:nvPr/>
            </p:nvSpPr>
            <p:spPr>
              <a:xfrm>
                <a:off x="3817789" y="2064936"/>
                <a:ext cx="1002265" cy="1002265"/>
              </a:xfrm>
              <a:prstGeom prst="ellipse">
                <a:avLst/>
              </a:prstGeom>
              <a:solidFill>
                <a:schemeClr val="lt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30" name="Google Shape;330;p259"/>
              <p:cNvSpPr/>
              <p:nvPr/>
            </p:nvSpPr>
            <p:spPr>
              <a:xfrm>
                <a:off x="6659309" y="2064936"/>
                <a:ext cx="1002265" cy="1002265"/>
              </a:xfrm>
              <a:prstGeom prst="ellipse">
                <a:avLst/>
              </a:prstGeom>
              <a:solidFill>
                <a:schemeClr val="lt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sp>
        <p:nvSpPr>
          <p:cNvPr id="331" name="Google Shape;331;p259"/>
          <p:cNvSpPr txBox="1"/>
          <p:nvPr>
            <p:ph idx="1" type="body"/>
          </p:nvPr>
        </p:nvSpPr>
        <p:spPr>
          <a:xfrm>
            <a:off x="2419641" y="1132884"/>
            <a:ext cx="4304716" cy="586800"/>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1500"/>
              <a:buFont typeface="Public Sans"/>
              <a:buNone/>
              <a:defRPr b="0" i="1" sz="15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32" name="Google Shape;332;p259"/>
          <p:cNvSpPr txBox="1"/>
          <p:nvPr>
            <p:ph idx="2" type="body"/>
          </p:nvPr>
        </p:nvSpPr>
        <p:spPr>
          <a:xfrm>
            <a:off x="548944" y="3678716"/>
            <a:ext cx="2363068" cy="72965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33" name="Google Shape;333;p259"/>
          <p:cNvSpPr txBox="1"/>
          <p:nvPr>
            <p:ph idx="3" type="body"/>
          </p:nvPr>
        </p:nvSpPr>
        <p:spPr>
          <a:xfrm>
            <a:off x="3390464" y="3678716"/>
            <a:ext cx="2363068" cy="72965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34" name="Google Shape;334;p259"/>
          <p:cNvSpPr txBox="1"/>
          <p:nvPr>
            <p:ph idx="4" type="body"/>
          </p:nvPr>
        </p:nvSpPr>
        <p:spPr>
          <a:xfrm>
            <a:off x="6231984" y="3678716"/>
            <a:ext cx="2363068" cy="72965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35" name="Google Shape;335;p259"/>
          <p:cNvSpPr/>
          <p:nvPr>
            <p:ph idx="5" type="pic"/>
          </p:nvPr>
        </p:nvSpPr>
        <p:spPr>
          <a:xfrm>
            <a:off x="1460973" y="2631002"/>
            <a:ext cx="539010" cy="538720"/>
          </a:xfrm>
          <a:prstGeom prst="rect">
            <a:avLst/>
          </a:prstGeom>
          <a:noFill/>
          <a:ln>
            <a:noFill/>
          </a:ln>
        </p:spPr>
      </p:sp>
      <p:sp>
        <p:nvSpPr>
          <p:cNvPr id="336" name="Google Shape;336;p259"/>
          <p:cNvSpPr/>
          <p:nvPr>
            <p:ph idx="6" type="pic"/>
          </p:nvPr>
        </p:nvSpPr>
        <p:spPr>
          <a:xfrm>
            <a:off x="4302493" y="2631002"/>
            <a:ext cx="539010" cy="538720"/>
          </a:xfrm>
          <a:prstGeom prst="rect">
            <a:avLst/>
          </a:prstGeom>
          <a:noFill/>
          <a:ln>
            <a:noFill/>
          </a:ln>
        </p:spPr>
      </p:sp>
      <p:sp>
        <p:nvSpPr>
          <p:cNvPr id="337" name="Google Shape;337;p259"/>
          <p:cNvSpPr/>
          <p:nvPr>
            <p:ph idx="7" type="pic"/>
          </p:nvPr>
        </p:nvSpPr>
        <p:spPr>
          <a:xfrm>
            <a:off x="7144013" y="2631002"/>
            <a:ext cx="539010" cy="538720"/>
          </a:xfrm>
          <a:prstGeom prst="rect">
            <a:avLst/>
          </a:prstGeom>
          <a:noFill/>
          <a:ln>
            <a:noFill/>
          </a:ln>
        </p:spPr>
      </p:sp>
      <p:sp>
        <p:nvSpPr>
          <p:cNvPr id="338" name="Google Shape;338;p259"/>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39" name="Google Shape;339;p259"/>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p:spTree>
      <p:nvGrpSpPr>
        <p:cNvPr id="22" name="Shape 22"/>
        <p:cNvGrpSpPr/>
        <p:nvPr/>
      </p:nvGrpSpPr>
      <p:grpSpPr>
        <a:xfrm>
          <a:off x="0" y="0"/>
          <a:ext cx="0" cy="0"/>
          <a:chOff x="0" y="0"/>
          <a:chExt cx="0" cy="0"/>
        </a:xfrm>
      </p:grpSpPr>
      <p:pic>
        <p:nvPicPr>
          <p:cNvPr descr="Shape&#10;&#10;Description automatically generated with low confidence" id="23" name="Google Shape;23;p224"/>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24" name="Google Shape;24;p224"/>
          <p:cNvSpPr txBox="1"/>
          <p:nvPr>
            <p:ph idx="1" type="body"/>
          </p:nvPr>
        </p:nvSpPr>
        <p:spPr>
          <a:xfrm>
            <a:off x="2926679" y="1747791"/>
            <a:ext cx="4582400" cy="52165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5" name="Google Shape;25;p224"/>
          <p:cNvSpPr txBox="1"/>
          <p:nvPr>
            <p:ph idx="2" type="body"/>
          </p:nvPr>
        </p:nvSpPr>
        <p:spPr>
          <a:xfrm>
            <a:off x="2926679" y="930045"/>
            <a:ext cx="4582400" cy="52165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6" name="Google Shape;26;p224"/>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7" name="Google Shape;27;p224"/>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25">
    <p:spTree>
      <p:nvGrpSpPr>
        <p:cNvPr id="340" name="Shape 340"/>
        <p:cNvGrpSpPr/>
        <p:nvPr/>
      </p:nvGrpSpPr>
      <p:grpSpPr>
        <a:xfrm>
          <a:off x="0" y="0"/>
          <a:ext cx="0" cy="0"/>
          <a:chOff x="0" y="0"/>
          <a:chExt cx="0" cy="0"/>
        </a:xfrm>
      </p:grpSpPr>
      <p:pic>
        <p:nvPicPr>
          <p:cNvPr descr="Shape&#10;&#10;Description automatically generated with low confidence" id="341" name="Google Shape;341;p260"/>
          <p:cNvPicPr preferRelativeResize="0"/>
          <p:nvPr/>
        </p:nvPicPr>
        <p:blipFill rotWithShape="1">
          <a:blip r:embed="rId2">
            <a:alphaModFix/>
          </a:blip>
          <a:srcRect b="0" l="0" r="0" t="0"/>
          <a:stretch/>
        </p:blipFill>
        <p:spPr>
          <a:xfrm>
            <a:off x="0" y="0"/>
            <a:ext cx="9144000" cy="5143500"/>
          </a:xfrm>
          <a:prstGeom prst="rect">
            <a:avLst/>
          </a:prstGeom>
          <a:noFill/>
          <a:ln>
            <a:noFill/>
          </a:ln>
        </p:spPr>
      </p:pic>
      <p:grpSp>
        <p:nvGrpSpPr>
          <p:cNvPr id="342" name="Google Shape;342;p260"/>
          <p:cNvGrpSpPr/>
          <p:nvPr/>
        </p:nvGrpSpPr>
        <p:grpSpPr>
          <a:xfrm>
            <a:off x="0" y="2399230"/>
            <a:ext cx="9144001" cy="2349751"/>
            <a:chOff x="0" y="2182920"/>
            <a:chExt cx="9144001" cy="2349751"/>
          </a:xfrm>
        </p:grpSpPr>
        <p:sp>
          <p:nvSpPr>
            <p:cNvPr id="343" name="Google Shape;343;p260"/>
            <p:cNvSpPr/>
            <p:nvPr/>
          </p:nvSpPr>
          <p:spPr>
            <a:xfrm>
              <a:off x="0" y="2689734"/>
              <a:ext cx="9144001" cy="1842937"/>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344" name="Google Shape;344;p260"/>
            <p:cNvGrpSpPr/>
            <p:nvPr/>
          </p:nvGrpSpPr>
          <p:grpSpPr>
            <a:xfrm>
              <a:off x="1229347" y="2182920"/>
              <a:ext cx="6685306" cy="1002265"/>
              <a:chOff x="976268" y="2064936"/>
              <a:chExt cx="6685306" cy="1002265"/>
            </a:xfrm>
          </p:grpSpPr>
          <p:sp>
            <p:nvSpPr>
              <p:cNvPr id="345" name="Google Shape;345;p260"/>
              <p:cNvSpPr/>
              <p:nvPr/>
            </p:nvSpPr>
            <p:spPr>
              <a:xfrm>
                <a:off x="976268" y="2064936"/>
                <a:ext cx="1002265" cy="1002265"/>
              </a:xfrm>
              <a:prstGeom prst="ellipse">
                <a:avLst/>
              </a:prstGeom>
              <a:solidFill>
                <a:schemeClr val="lt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46" name="Google Shape;346;p260"/>
              <p:cNvSpPr/>
              <p:nvPr/>
            </p:nvSpPr>
            <p:spPr>
              <a:xfrm>
                <a:off x="3817789" y="2064936"/>
                <a:ext cx="1002265" cy="1002265"/>
              </a:xfrm>
              <a:prstGeom prst="ellipse">
                <a:avLst/>
              </a:prstGeom>
              <a:solidFill>
                <a:schemeClr val="lt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47" name="Google Shape;347;p260"/>
              <p:cNvSpPr/>
              <p:nvPr/>
            </p:nvSpPr>
            <p:spPr>
              <a:xfrm>
                <a:off x="6659309" y="2064936"/>
                <a:ext cx="1002265" cy="1002265"/>
              </a:xfrm>
              <a:prstGeom prst="ellipse">
                <a:avLst/>
              </a:prstGeom>
              <a:solidFill>
                <a:schemeClr val="lt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sp>
        <p:nvSpPr>
          <p:cNvPr id="348" name="Google Shape;348;p260"/>
          <p:cNvSpPr txBox="1"/>
          <p:nvPr>
            <p:ph idx="1" type="body"/>
          </p:nvPr>
        </p:nvSpPr>
        <p:spPr>
          <a:xfrm>
            <a:off x="2419641" y="1132884"/>
            <a:ext cx="4304716" cy="586800"/>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1500"/>
              <a:buFont typeface="Public Sans"/>
              <a:buNone/>
              <a:defRPr b="0" i="1" sz="15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49" name="Google Shape;349;p260"/>
          <p:cNvSpPr txBox="1"/>
          <p:nvPr>
            <p:ph idx="2" type="body"/>
          </p:nvPr>
        </p:nvSpPr>
        <p:spPr>
          <a:xfrm>
            <a:off x="548944" y="3678716"/>
            <a:ext cx="2363068" cy="72965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50" name="Google Shape;350;p260"/>
          <p:cNvSpPr txBox="1"/>
          <p:nvPr>
            <p:ph idx="3" type="body"/>
          </p:nvPr>
        </p:nvSpPr>
        <p:spPr>
          <a:xfrm>
            <a:off x="3390464" y="3678716"/>
            <a:ext cx="2363068" cy="72965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51" name="Google Shape;351;p260"/>
          <p:cNvSpPr txBox="1"/>
          <p:nvPr>
            <p:ph idx="4" type="body"/>
          </p:nvPr>
        </p:nvSpPr>
        <p:spPr>
          <a:xfrm>
            <a:off x="6231984" y="3678716"/>
            <a:ext cx="2363068" cy="72965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52" name="Google Shape;352;p260"/>
          <p:cNvSpPr/>
          <p:nvPr>
            <p:ph idx="5" type="pic"/>
          </p:nvPr>
        </p:nvSpPr>
        <p:spPr>
          <a:xfrm>
            <a:off x="1460973" y="2631002"/>
            <a:ext cx="539010" cy="538720"/>
          </a:xfrm>
          <a:prstGeom prst="rect">
            <a:avLst/>
          </a:prstGeom>
          <a:noFill/>
          <a:ln>
            <a:noFill/>
          </a:ln>
        </p:spPr>
      </p:sp>
      <p:sp>
        <p:nvSpPr>
          <p:cNvPr id="353" name="Google Shape;353;p260"/>
          <p:cNvSpPr/>
          <p:nvPr>
            <p:ph idx="6" type="pic"/>
          </p:nvPr>
        </p:nvSpPr>
        <p:spPr>
          <a:xfrm>
            <a:off x="4302493" y="2631002"/>
            <a:ext cx="539010" cy="538720"/>
          </a:xfrm>
          <a:prstGeom prst="rect">
            <a:avLst/>
          </a:prstGeom>
          <a:noFill/>
          <a:ln>
            <a:noFill/>
          </a:ln>
        </p:spPr>
      </p:sp>
      <p:sp>
        <p:nvSpPr>
          <p:cNvPr id="354" name="Google Shape;354;p260"/>
          <p:cNvSpPr/>
          <p:nvPr>
            <p:ph idx="7" type="pic"/>
          </p:nvPr>
        </p:nvSpPr>
        <p:spPr>
          <a:xfrm>
            <a:off x="7144013" y="2631002"/>
            <a:ext cx="539010" cy="538720"/>
          </a:xfrm>
          <a:prstGeom prst="rect">
            <a:avLst/>
          </a:prstGeom>
          <a:noFill/>
          <a:ln>
            <a:noFill/>
          </a:ln>
        </p:spPr>
      </p:sp>
      <p:sp>
        <p:nvSpPr>
          <p:cNvPr id="355" name="Google Shape;355;p260"/>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56" name="Google Shape;356;p260"/>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26">
    <p:spTree>
      <p:nvGrpSpPr>
        <p:cNvPr id="357" name="Shape 357"/>
        <p:cNvGrpSpPr/>
        <p:nvPr/>
      </p:nvGrpSpPr>
      <p:grpSpPr>
        <a:xfrm>
          <a:off x="0" y="0"/>
          <a:ext cx="0" cy="0"/>
          <a:chOff x="0" y="0"/>
          <a:chExt cx="0" cy="0"/>
        </a:xfrm>
      </p:grpSpPr>
      <p:pic>
        <p:nvPicPr>
          <p:cNvPr descr="Shape&#10;&#10;Description automatically generated with low confidence" id="358" name="Google Shape;358;p261"/>
          <p:cNvPicPr preferRelativeResize="0"/>
          <p:nvPr/>
        </p:nvPicPr>
        <p:blipFill rotWithShape="1">
          <a:blip r:embed="rId2">
            <a:alphaModFix/>
          </a:blip>
          <a:srcRect b="0" l="0" r="0" t="0"/>
          <a:stretch/>
        </p:blipFill>
        <p:spPr>
          <a:xfrm>
            <a:off x="0" y="0"/>
            <a:ext cx="9144000" cy="5143500"/>
          </a:xfrm>
          <a:prstGeom prst="rect">
            <a:avLst/>
          </a:prstGeom>
          <a:noFill/>
          <a:ln>
            <a:noFill/>
          </a:ln>
        </p:spPr>
      </p:pic>
      <p:grpSp>
        <p:nvGrpSpPr>
          <p:cNvPr id="359" name="Google Shape;359;p261"/>
          <p:cNvGrpSpPr/>
          <p:nvPr/>
        </p:nvGrpSpPr>
        <p:grpSpPr>
          <a:xfrm>
            <a:off x="0" y="2399230"/>
            <a:ext cx="9144001" cy="2349751"/>
            <a:chOff x="0" y="2182920"/>
            <a:chExt cx="9144001" cy="2349751"/>
          </a:xfrm>
        </p:grpSpPr>
        <p:sp>
          <p:nvSpPr>
            <p:cNvPr id="360" name="Google Shape;360;p261"/>
            <p:cNvSpPr/>
            <p:nvPr/>
          </p:nvSpPr>
          <p:spPr>
            <a:xfrm>
              <a:off x="0" y="2689734"/>
              <a:ext cx="9144001" cy="1842937"/>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361" name="Google Shape;361;p261"/>
            <p:cNvGrpSpPr/>
            <p:nvPr/>
          </p:nvGrpSpPr>
          <p:grpSpPr>
            <a:xfrm>
              <a:off x="1229347" y="2182920"/>
              <a:ext cx="6685306" cy="1002265"/>
              <a:chOff x="976268" y="2064936"/>
              <a:chExt cx="6685306" cy="1002265"/>
            </a:xfrm>
          </p:grpSpPr>
          <p:sp>
            <p:nvSpPr>
              <p:cNvPr id="362" name="Google Shape;362;p261"/>
              <p:cNvSpPr/>
              <p:nvPr/>
            </p:nvSpPr>
            <p:spPr>
              <a:xfrm>
                <a:off x="976268" y="2064936"/>
                <a:ext cx="1002265" cy="1002265"/>
              </a:xfrm>
              <a:prstGeom prst="ellipse">
                <a:avLst/>
              </a:prstGeom>
              <a:solidFill>
                <a:schemeClr val="lt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63" name="Google Shape;363;p261"/>
              <p:cNvSpPr/>
              <p:nvPr/>
            </p:nvSpPr>
            <p:spPr>
              <a:xfrm>
                <a:off x="3817789" y="2064936"/>
                <a:ext cx="1002265" cy="1002265"/>
              </a:xfrm>
              <a:prstGeom prst="ellipse">
                <a:avLst/>
              </a:prstGeom>
              <a:solidFill>
                <a:schemeClr val="lt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64" name="Google Shape;364;p261"/>
              <p:cNvSpPr/>
              <p:nvPr/>
            </p:nvSpPr>
            <p:spPr>
              <a:xfrm>
                <a:off x="6659309" y="2064936"/>
                <a:ext cx="1002265" cy="1002265"/>
              </a:xfrm>
              <a:prstGeom prst="ellipse">
                <a:avLst/>
              </a:prstGeom>
              <a:solidFill>
                <a:schemeClr val="lt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sp>
        <p:nvSpPr>
          <p:cNvPr id="365" name="Google Shape;365;p261"/>
          <p:cNvSpPr txBox="1"/>
          <p:nvPr>
            <p:ph idx="1" type="body"/>
          </p:nvPr>
        </p:nvSpPr>
        <p:spPr>
          <a:xfrm>
            <a:off x="2419641" y="1132884"/>
            <a:ext cx="4304716" cy="586800"/>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1500"/>
              <a:buFont typeface="Public Sans"/>
              <a:buNone/>
              <a:defRPr b="0" i="1" sz="15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66" name="Google Shape;366;p261"/>
          <p:cNvSpPr txBox="1"/>
          <p:nvPr>
            <p:ph idx="2" type="body"/>
          </p:nvPr>
        </p:nvSpPr>
        <p:spPr>
          <a:xfrm>
            <a:off x="548944" y="3678716"/>
            <a:ext cx="2363068" cy="72965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67" name="Google Shape;367;p261"/>
          <p:cNvSpPr txBox="1"/>
          <p:nvPr>
            <p:ph idx="3" type="body"/>
          </p:nvPr>
        </p:nvSpPr>
        <p:spPr>
          <a:xfrm>
            <a:off x="3390464" y="3678716"/>
            <a:ext cx="2363068" cy="72965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68" name="Google Shape;368;p261"/>
          <p:cNvSpPr txBox="1"/>
          <p:nvPr>
            <p:ph idx="4" type="body"/>
          </p:nvPr>
        </p:nvSpPr>
        <p:spPr>
          <a:xfrm>
            <a:off x="6231984" y="3678716"/>
            <a:ext cx="2363068" cy="72965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69" name="Google Shape;369;p261"/>
          <p:cNvSpPr/>
          <p:nvPr>
            <p:ph idx="5" type="pic"/>
          </p:nvPr>
        </p:nvSpPr>
        <p:spPr>
          <a:xfrm>
            <a:off x="1460973" y="2631002"/>
            <a:ext cx="539010" cy="538720"/>
          </a:xfrm>
          <a:prstGeom prst="rect">
            <a:avLst/>
          </a:prstGeom>
          <a:noFill/>
          <a:ln>
            <a:noFill/>
          </a:ln>
        </p:spPr>
      </p:sp>
      <p:sp>
        <p:nvSpPr>
          <p:cNvPr id="370" name="Google Shape;370;p261"/>
          <p:cNvSpPr/>
          <p:nvPr>
            <p:ph idx="6" type="pic"/>
          </p:nvPr>
        </p:nvSpPr>
        <p:spPr>
          <a:xfrm>
            <a:off x="4302493" y="2631002"/>
            <a:ext cx="539010" cy="538720"/>
          </a:xfrm>
          <a:prstGeom prst="rect">
            <a:avLst/>
          </a:prstGeom>
          <a:noFill/>
          <a:ln>
            <a:noFill/>
          </a:ln>
        </p:spPr>
      </p:sp>
      <p:sp>
        <p:nvSpPr>
          <p:cNvPr id="371" name="Google Shape;371;p261"/>
          <p:cNvSpPr/>
          <p:nvPr>
            <p:ph idx="7" type="pic"/>
          </p:nvPr>
        </p:nvSpPr>
        <p:spPr>
          <a:xfrm>
            <a:off x="7144013" y="2631002"/>
            <a:ext cx="539010" cy="538720"/>
          </a:xfrm>
          <a:prstGeom prst="rect">
            <a:avLst/>
          </a:prstGeom>
          <a:noFill/>
          <a:ln>
            <a:noFill/>
          </a:ln>
        </p:spPr>
      </p:sp>
      <p:sp>
        <p:nvSpPr>
          <p:cNvPr id="372" name="Google Shape;372;p261"/>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73" name="Google Shape;373;p261"/>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27">
    <p:spTree>
      <p:nvGrpSpPr>
        <p:cNvPr id="374" name="Shape 374"/>
        <p:cNvGrpSpPr/>
        <p:nvPr/>
      </p:nvGrpSpPr>
      <p:grpSpPr>
        <a:xfrm>
          <a:off x="0" y="0"/>
          <a:ext cx="0" cy="0"/>
          <a:chOff x="0" y="0"/>
          <a:chExt cx="0" cy="0"/>
        </a:xfrm>
      </p:grpSpPr>
      <p:pic>
        <p:nvPicPr>
          <p:cNvPr descr="Shape&#10;&#10;Description automatically generated with low confidence" id="375" name="Google Shape;375;p262"/>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376" name="Google Shape;376;p262"/>
          <p:cNvSpPr/>
          <p:nvPr/>
        </p:nvSpPr>
        <p:spPr>
          <a:xfrm>
            <a:off x="0" y="2091264"/>
            <a:ext cx="9144000" cy="2197931"/>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377" name="Google Shape;377;p262"/>
          <p:cNvCxnSpPr/>
          <p:nvPr/>
        </p:nvCxnSpPr>
        <p:spPr>
          <a:xfrm>
            <a:off x="0" y="2098885"/>
            <a:ext cx="9144000" cy="0"/>
          </a:xfrm>
          <a:prstGeom prst="straightConnector1">
            <a:avLst/>
          </a:prstGeom>
          <a:noFill/>
          <a:ln cap="flat" cmpd="sng" w="28575">
            <a:solidFill>
              <a:srgbClr val="8AC8EE"/>
            </a:solidFill>
            <a:prstDash val="solid"/>
            <a:round/>
            <a:headEnd len="sm" w="sm" type="none"/>
            <a:tailEnd len="sm" w="sm" type="none"/>
          </a:ln>
        </p:spPr>
      </p:cxnSp>
      <p:sp>
        <p:nvSpPr>
          <p:cNvPr id="378" name="Google Shape;378;p262"/>
          <p:cNvSpPr/>
          <p:nvPr/>
        </p:nvSpPr>
        <p:spPr>
          <a:xfrm>
            <a:off x="1165467" y="1672293"/>
            <a:ext cx="799844" cy="799844"/>
          </a:xfrm>
          <a:prstGeom prst="roundRect">
            <a:avLst>
              <a:gd fmla="val 7037" name="adj"/>
            </a:avLst>
          </a:prstGeom>
          <a:solidFill>
            <a:schemeClr val="lt1"/>
          </a:solidFill>
          <a:ln cap="flat" cmpd="sng" w="28575">
            <a:solidFill>
              <a:srgbClr val="8AC8EE"/>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79" name="Google Shape;379;p262"/>
          <p:cNvSpPr txBox="1"/>
          <p:nvPr>
            <p:ph idx="1" type="body"/>
          </p:nvPr>
        </p:nvSpPr>
        <p:spPr>
          <a:xfrm>
            <a:off x="374566" y="2723926"/>
            <a:ext cx="2381646" cy="320677"/>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SzPts val="1400"/>
              <a:buNone/>
              <a:defRPr b="1"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380" name="Google Shape;380;p262"/>
          <p:cNvSpPr/>
          <p:nvPr/>
        </p:nvSpPr>
        <p:spPr>
          <a:xfrm>
            <a:off x="4172079" y="1672293"/>
            <a:ext cx="799844" cy="799844"/>
          </a:xfrm>
          <a:prstGeom prst="roundRect">
            <a:avLst>
              <a:gd fmla="val 7037" name="adj"/>
            </a:avLst>
          </a:prstGeom>
          <a:solidFill>
            <a:schemeClr val="lt1"/>
          </a:solidFill>
          <a:ln cap="flat" cmpd="sng" w="28575">
            <a:solidFill>
              <a:srgbClr val="8AC8EE"/>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81" name="Google Shape;381;p262"/>
          <p:cNvSpPr txBox="1"/>
          <p:nvPr>
            <p:ph idx="2" type="body"/>
          </p:nvPr>
        </p:nvSpPr>
        <p:spPr>
          <a:xfrm>
            <a:off x="3381178" y="2723926"/>
            <a:ext cx="2381646" cy="320677"/>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SzPts val="1400"/>
              <a:buNone/>
              <a:defRPr b="1"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382" name="Google Shape;382;p262"/>
          <p:cNvSpPr/>
          <p:nvPr/>
        </p:nvSpPr>
        <p:spPr>
          <a:xfrm>
            <a:off x="7178690" y="1672293"/>
            <a:ext cx="799844" cy="799844"/>
          </a:xfrm>
          <a:prstGeom prst="roundRect">
            <a:avLst>
              <a:gd fmla="val 7037" name="adj"/>
            </a:avLst>
          </a:prstGeom>
          <a:solidFill>
            <a:schemeClr val="lt1"/>
          </a:solidFill>
          <a:ln cap="flat" cmpd="sng" w="28575">
            <a:solidFill>
              <a:srgbClr val="8AC8EE"/>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83" name="Google Shape;383;p262"/>
          <p:cNvSpPr txBox="1"/>
          <p:nvPr>
            <p:ph idx="3" type="body"/>
          </p:nvPr>
        </p:nvSpPr>
        <p:spPr>
          <a:xfrm>
            <a:off x="6387789" y="2723926"/>
            <a:ext cx="2381646" cy="320677"/>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SzPts val="1400"/>
              <a:buNone/>
              <a:defRPr b="1"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384" name="Google Shape;384;p262"/>
          <p:cNvSpPr/>
          <p:nvPr>
            <p:ph idx="4" type="pic"/>
          </p:nvPr>
        </p:nvSpPr>
        <p:spPr>
          <a:xfrm>
            <a:off x="1324089" y="1830915"/>
            <a:ext cx="482600" cy="482600"/>
          </a:xfrm>
          <a:prstGeom prst="rect">
            <a:avLst/>
          </a:prstGeom>
          <a:noFill/>
          <a:ln>
            <a:noFill/>
          </a:ln>
        </p:spPr>
      </p:sp>
      <p:sp>
        <p:nvSpPr>
          <p:cNvPr id="385" name="Google Shape;385;p262"/>
          <p:cNvSpPr/>
          <p:nvPr>
            <p:ph idx="5" type="pic"/>
          </p:nvPr>
        </p:nvSpPr>
        <p:spPr>
          <a:xfrm>
            <a:off x="4330701" y="1830915"/>
            <a:ext cx="482600" cy="482600"/>
          </a:xfrm>
          <a:prstGeom prst="rect">
            <a:avLst/>
          </a:prstGeom>
          <a:noFill/>
          <a:ln>
            <a:noFill/>
          </a:ln>
        </p:spPr>
      </p:sp>
      <p:sp>
        <p:nvSpPr>
          <p:cNvPr id="386" name="Google Shape;386;p262"/>
          <p:cNvSpPr/>
          <p:nvPr>
            <p:ph idx="6" type="pic"/>
          </p:nvPr>
        </p:nvSpPr>
        <p:spPr>
          <a:xfrm>
            <a:off x="7337312" y="1830915"/>
            <a:ext cx="482600" cy="482600"/>
          </a:xfrm>
          <a:prstGeom prst="rect">
            <a:avLst/>
          </a:prstGeom>
          <a:noFill/>
          <a:ln>
            <a:noFill/>
          </a:ln>
        </p:spPr>
      </p:sp>
      <p:sp>
        <p:nvSpPr>
          <p:cNvPr id="387" name="Google Shape;387;p262"/>
          <p:cNvSpPr txBox="1"/>
          <p:nvPr>
            <p:ph idx="7" type="body"/>
          </p:nvPr>
        </p:nvSpPr>
        <p:spPr>
          <a:xfrm>
            <a:off x="374566" y="3119852"/>
            <a:ext cx="2381646" cy="82055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SzPts val="1400"/>
              <a:buNone/>
              <a:defRPr b="0" i="0" sz="13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388" name="Google Shape;388;p262"/>
          <p:cNvSpPr txBox="1"/>
          <p:nvPr>
            <p:ph idx="8" type="body"/>
          </p:nvPr>
        </p:nvSpPr>
        <p:spPr>
          <a:xfrm>
            <a:off x="3381178" y="3119852"/>
            <a:ext cx="2381646" cy="82055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SzPts val="1400"/>
              <a:buNone/>
              <a:defRPr b="0" i="0" sz="13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389" name="Google Shape;389;p262"/>
          <p:cNvSpPr txBox="1"/>
          <p:nvPr>
            <p:ph idx="9" type="body"/>
          </p:nvPr>
        </p:nvSpPr>
        <p:spPr>
          <a:xfrm>
            <a:off x="6387789" y="3119852"/>
            <a:ext cx="2381646" cy="82055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SzPts val="1400"/>
              <a:buNone/>
              <a:defRPr b="0" i="0" sz="13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390" name="Google Shape;390;p262"/>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91" name="Google Shape;391;p262"/>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28">
    <p:spTree>
      <p:nvGrpSpPr>
        <p:cNvPr id="392" name="Shape 392"/>
        <p:cNvGrpSpPr/>
        <p:nvPr/>
      </p:nvGrpSpPr>
      <p:grpSpPr>
        <a:xfrm>
          <a:off x="0" y="0"/>
          <a:ext cx="0" cy="0"/>
          <a:chOff x="0" y="0"/>
          <a:chExt cx="0" cy="0"/>
        </a:xfrm>
      </p:grpSpPr>
      <p:pic>
        <p:nvPicPr>
          <p:cNvPr descr="Shape&#10;&#10;Description automatically generated with low confidence" id="393" name="Google Shape;393;p263"/>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394" name="Google Shape;394;p263"/>
          <p:cNvSpPr/>
          <p:nvPr/>
        </p:nvSpPr>
        <p:spPr>
          <a:xfrm>
            <a:off x="0" y="2091264"/>
            <a:ext cx="9144000" cy="2197931"/>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395" name="Google Shape;395;p263"/>
          <p:cNvCxnSpPr/>
          <p:nvPr/>
        </p:nvCxnSpPr>
        <p:spPr>
          <a:xfrm>
            <a:off x="0" y="2098885"/>
            <a:ext cx="9144000" cy="0"/>
          </a:xfrm>
          <a:prstGeom prst="straightConnector1">
            <a:avLst/>
          </a:prstGeom>
          <a:noFill/>
          <a:ln cap="flat" cmpd="sng" w="28575">
            <a:solidFill>
              <a:schemeClr val="lt2"/>
            </a:solidFill>
            <a:prstDash val="solid"/>
            <a:round/>
            <a:headEnd len="sm" w="sm" type="none"/>
            <a:tailEnd len="sm" w="sm" type="none"/>
          </a:ln>
        </p:spPr>
      </p:cxnSp>
      <p:sp>
        <p:nvSpPr>
          <p:cNvPr id="396" name="Google Shape;396;p263"/>
          <p:cNvSpPr/>
          <p:nvPr/>
        </p:nvSpPr>
        <p:spPr>
          <a:xfrm>
            <a:off x="1165467" y="1672293"/>
            <a:ext cx="799844" cy="799844"/>
          </a:xfrm>
          <a:prstGeom prst="roundRect">
            <a:avLst>
              <a:gd fmla="val 7037" name="adj"/>
            </a:avLst>
          </a:prstGeom>
          <a:solidFill>
            <a:schemeClr val="lt1"/>
          </a:solidFill>
          <a:ln cap="flat" cmpd="sng" w="28575">
            <a:solidFill>
              <a:schemeClr val="lt2"/>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97" name="Google Shape;397;p263"/>
          <p:cNvSpPr txBox="1"/>
          <p:nvPr>
            <p:ph idx="1" type="body"/>
          </p:nvPr>
        </p:nvSpPr>
        <p:spPr>
          <a:xfrm>
            <a:off x="374566" y="2723926"/>
            <a:ext cx="2381646" cy="320677"/>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SzPts val="1400"/>
              <a:buNone/>
              <a:defRPr b="1"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398" name="Google Shape;398;p263"/>
          <p:cNvSpPr/>
          <p:nvPr/>
        </p:nvSpPr>
        <p:spPr>
          <a:xfrm>
            <a:off x="4172079" y="1672293"/>
            <a:ext cx="799844" cy="799844"/>
          </a:xfrm>
          <a:prstGeom prst="roundRect">
            <a:avLst>
              <a:gd fmla="val 7037" name="adj"/>
            </a:avLst>
          </a:prstGeom>
          <a:solidFill>
            <a:schemeClr val="lt1"/>
          </a:solidFill>
          <a:ln cap="flat" cmpd="sng" w="28575">
            <a:solidFill>
              <a:schemeClr val="lt2"/>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99" name="Google Shape;399;p263"/>
          <p:cNvSpPr txBox="1"/>
          <p:nvPr>
            <p:ph idx="2" type="body"/>
          </p:nvPr>
        </p:nvSpPr>
        <p:spPr>
          <a:xfrm>
            <a:off x="3381178" y="2723926"/>
            <a:ext cx="2381646" cy="320677"/>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SzPts val="1400"/>
              <a:buNone/>
              <a:defRPr b="1"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400" name="Google Shape;400;p263"/>
          <p:cNvSpPr/>
          <p:nvPr/>
        </p:nvSpPr>
        <p:spPr>
          <a:xfrm>
            <a:off x="7178690" y="1672293"/>
            <a:ext cx="799844" cy="799844"/>
          </a:xfrm>
          <a:prstGeom prst="roundRect">
            <a:avLst>
              <a:gd fmla="val 7037" name="adj"/>
            </a:avLst>
          </a:prstGeom>
          <a:solidFill>
            <a:schemeClr val="lt1"/>
          </a:solidFill>
          <a:ln cap="flat" cmpd="sng" w="28575">
            <a:solidFill>
              <a:schemeClr val="lt2"/>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01" name="Google Shape;401;p263"/>
          <p:cNvSpPr txBox="1"/>
          <p:nvPr>
            <p:ph idx="3" type="body"/>
          </p:nvPr>
        </p:nvSpPr>
        <p:spPr>
          <a:xfrm>
            <a:off x="6387789" y="2723926"/>
            <a:ext cx="2381646" cy="320677"/>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SzPts val="1400"/>
              <a:buNone/>
              <a:defRPr b="1"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402" name="Google Shape;402;p263"/>
          <p:cNvSpPr/>
          <p:nvPr>
            <p:ph idx="4" type="pic"/>
          </p:nvPr>
        </p:nvSpPr>
        <p:spPr>
          <a:xfrm>
            <a:off x="1324089" y="1830915"/>
            <a:ext cx="482600" cy="482600"/>
          </a:xfrm>
          <a:prstGeom prst="rect">
            <a:avLst/>
          </a:prstGeom>
          <a:noFill/>
          <a:ln>
            <a:noFill/>
          </a:ln>
        </p:spPr>
      </p:sp>
      <p:sp>
        <p:nvSpPr>
          <p:cNvPr id="403" name="Google Shape;403;p263"/>
          <p:cNvSpPr/>
          <p:nvPr>
            <p:ph idx="5" type="pic"/>
          </p:nvPr>
        </p:nvSpPr>
        <p:spPr>
          <a:xfrm>
            <a:off x="4330701" y="1830915"/>
            <a:ext cx="482600" cy="482600"/>
          </a:xfrm>
          <a:prstGeom prst="rect">
            <a:avLst/>
          </a:prstGeom>
          <a:noFill/>
          <a:ln>
            <a:noFill/>
          </a:ln>
        </p:spPr>
      </p:sp>
      <p:sp>
        <p:nvSpPr>
          <p:cNvPr id="404" name="Google Shape;404;p263"/>
          <p:cNvSpPr/>
          <p:nvPr>
            <p:ph idx="6" type="pic"/>
          </p:nvPr>
        </p:nvSpPr>
        <p:spPr>
          <a:xfrm>
            <a:off x="7337312" y="1830915"/>
            <a:ext cx="482600" cy="482600"/>
          </a:xfrm>
          <a:prstGeom prst="rect">
            <a:avLst/>
          </a:prstGeom>
          <a:noFill/>
          <a:ln>
            <a:noFill/>
          </a:ln>
        </p:spPr>
      </p:sp>
      <p:sp>
        <p:nvSpPr>
          <p:cNvPr id="405" name="Google Shape;405;p263"/>
          <p:cNvSpPr txBox="1"/>
          <p:nvPr>
            <p:ph idx="7" type="body"/>
          </p:nvPr>
        </p:nvSpPr>
        <p:spPr>
          <a:xfrm>
            <a:off x="374566" y="3119852"/>
            <a:ext cx="2381646" cy="82055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SzPts val="1400"/>
              <a:buNone/>
              <a:defRPr b="0" i="0" sz="13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406" name="Google Shape;406;p263"/>
          <p:cNvSpPr txBox="1"/>
          <p:nvPr>
            <p:ph idx="8" type="body"/>
          </p:nvPr>
        </p:nvSpPr>
        <p:spPr>
          <a:xfrm>
            <a:off x="3381178" y="3119852"/>
            <a:ext cx="2381646" cy="82055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SzPts val="1400"/>
              <a:buNone/>
              <a:defRPr b="0" i="0" sz="13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407" name="Google Shape;407;p263"/>
          <p:cNvSpPr txBox="1"/>
          <p:nvPr>
            <p:ph idx="9" type="body"/>
          </p:nvPr>
        </p:nvSpPr>
        <p:spPr>
          <a:xfrm>
            <a:off x="6387789" y="3119852"/>
            <a:ext cx="2381646" cy="82055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SzPts val="1400"/>
              <a:buNone/>
              <a:defRPr b="0" i="0" sz="13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408" name="Google Shape;408;p263"/>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09" name="Google Shape;409;p263"/>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29">
    <p:spTree>
      <p:nvGrpSpPr>
        <p:cNvPr id="410" name="Shape 410"/>
        <p:cNvGrpSpPr/>
        <p:nvPr/>
      </p:nvGrpSpPr>
      <p:grpSpPr>
        <a:xfrm>
          <a:off x="0" y="0"/>
          <a:ext cx="0" cy="0"/>
          <a:chOff x="0" y="0"/>
          <a:chExt cx="0" cy="0"/>
        </a:xfrm>
      </p:grpSpPr>
      <p:pic>
        <p:nvPicPr>
          <p:cNvPr descr="Shape&#10;&#10;Description automatically generated with low confidence" id="411" name="Google Shape;411;p264"/>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412" name="Google Shape;412;p264"/>
          <p:cNvSpPr/>
          <p:nvPr/>
        </p:nvSpPr>
        <p:spPr>
          <a:xfrm>
            <a:off x="1369704" y="2023249"/>
            <a:ext cx="6404592" cy="45719"/>
          </a:xfrm>
          <a:prstGeom prst="rightArrow">
            <a:avLst>
              <a:gd fmla="val 50000" name="adj1"/>
              <a:gd fmla="val 50000" name="adj2"/>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grpSp>
        <p:nvGrpSpPr>
          <p:cNvPr id="413" name="Google Shape;413;p264"/>
          <p:cNvGrpSpPr/>
          <p:nvPr/>
        </p:nvGrpSpPr>
        <p:grpSpPr>
          <a:xfrm>
            <a:off x="865742" y="1720353"/>
            <a:ext cx="7412516" cy="894818"/>
            <a:chOff x="865742" y="1720353"/>
            <a:chExt cx="7412516" cy="894818"/>
          </a:xfrm>
        </p:grpSpPr>
        <p:grpSp>
          <p:nvGrpSpPr>
            <p:cNvPr id="414" name="Google Shape;414;p264"/>
            <p:cNvGrpSpPr/>
            <p:nvPr/>
          </p:nvGrpSpPr>
          <p:grpSpPr>
            <a:xfrm>
              <a:off x="3119411" y="1720353"/>
              <a:ext cx="651510" cy="894818"/>
              <a:chOff x="2980317" y="2014294"/>
              <a:chExt cx="651510" cy="894818"/>
            </a:xfrm>
          </p:grpSpPr>
          <p:cxnSp>
            <p:nvCxnSpPr>
              <p:cNvPr id="415" name="Google Shape;415;p264"/>
              <p:cNvCxnSpPr>
                <a:endCxn id="416" idx="4"/>
              </p:cNvCxnSpPr>
              <p:nvPr/>
            </p:nvCxnSpPr>
            <p:spPr>
              <a:xfrm rot="10800000">
                <a:off x="3306072" y="2595012"/>
                <a:ext cx="0" cy="314100"/>
              </a:xfrm>
              <a:prstGeom prst="straightConnector1">
                <a:avLst/>
              </a:prstGeom>
              <a:noFill/>
              <a:ln cap="flat" cmpd="sng" w="9525">
                <a:solidFill>
                  <a:srgbClr val="BFBFBF"/>
                </a:solidFill>
                <a:prstDash val="solid"/>
                <a:round/>
                <a:headEnd len="sm" w="sm" type="none"/>
                <a:tailEnd len="sm" w="sm" type="none"/>
              </a:ln>
            </p:spPr>
          </p:cxnSp>
          <p:sp>
            <p:nvSpPr>
              <p:cNvPr id="417" name="Google Shape;417;p264"/>
              <p:cNvSpPr/>
              <p:nvPr/>
            </p:nvSpPr>
            <p:spPr>
              <a:xfrm>
                <a:off x="2980317" y="2014294"/>
                <a:ext cx="651510" cy="651510"/>
              </a:xfrm>
              <a:prstGeom prst="ellipse">
                <a:avLst/>
              </a:prstGeom>
              <a:solidFill>
                <a:srgbClr val="F2F2F2"/>
              </a:solidFill>
              <a:ln cap="flat" cmpd="sng" w="25400">
                <a:solidFill>
                  <a:srgbClr val="E094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sp>
            <p:nvSpPr>
              <p:cNvPr id="416" name="Google Shape;416;p264"/>
              <p:cNvSpPr/>
              <p:nvPr/>
            </p:nvSpPr>
            <p:spPr>
              <a:xfrm>
                <a:off x="3051109" y="2085086"/>
                <a:ext cx="509926" cy="509926"/>
              </a:xfrm>
              <a:prstGeom prst="ellipse">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1400" u="none" cap="none" strike="noStrike">
                    <a:solidFill>
                      <a:schemeClr val="dk1"/>
                    </a:solidFill>
                    <a:latin typeface="Public Sans"/>
                    <a:ea typeface="Public Sans"/>
                    <a:cs typeface="Public Sans"/>
                    <a:sym typeface="Public Sans"/>
                  </a:rPr>
                  <a:t>2</a:t>
                </a:r>
                <a:endParaRPr/>
              </a:p>
            </p:txBody>
          </p:sp>
        </p:grpSp>
        <p:grpSp>
          <p:nvGrpSpPr>
            <p:cNvPr id="418" name="Google Shape;418;p264"/>
            <p:cNvGrpSpPr/>
            <p:nvPr/>
          </p:nvGrpSpPr>
          <p:grpSpPr>
            <a:xfrm>
              <a:off x="5373080" y="1720353"/>
              <a:ext cx="651510" cy="894818"/>
              <a:chOff x="5071929" y="2014294"/>
              <a:chExt cx="651510" cy="894818"/>
            </a:xfrm>
          </p:grpSpPr>
          <p:cxnSp>
            <p:nvCxnSpPr>
              <p:cNvPr id="419" name="Google Shape;419;p264"/>
              <p:cNvCxnSpPr>
                <a:endCxn id="420" idx="4"/>
              </p:cNvCxnSpPr>
              <p:nvPr/>
            </p:nvCxnSpPr>
            <p:spPr>
              <a:xfrm rot="10800000">
                <a:off x="5397684" y="2595012"/>
                <a:ext cx="0" cy="314100"/>
              </a:xfrm>
              <a:prstGeom prst="straightConnector1">
                <a:avLst/>
              </a:prstGeom>
              <a:noFill/>
              <a:ln cap="flat" cmpd="sng" w="9525">
                <a:solidFill>
                  <a:srgbClr val="BFBFBF"/>
                </a:solidFill>
                <a:prstDash val="solid"/>
                <a:round/>
                <a:headEnd len="sm" w="sm" type="none"/>
                <a:tailEnd len="sm" w="sm" type="none"/>
              </a:ln>
            </p:spPr>
          </p:cxnSp>
          <p:sp>
            <p:nvSpPr>
              <p:cNvPr id="421" name="Google Shape;421;p264"/>
              <p:cNvSpPr/>
              <p:nvPr/>
            </p:nvSpPr>
            <p:spPr>
              <a:xfrm>
                <a:off x="5071929" y="2014294"/>
                <a:ext cx="651510" cy="651510"/>
              </a:xfrm>
              <a:prstGeom prst="ellipse">
                <a:avLst/>
              </a:prstGeom>
              <a:solidFill>
                <a:srgbClr val="F2F2F2"/>
              </a:solidFill>
              <a:ln cap="flat" cmpd="sng" w="254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sp>
            <p:nvSpPr>
              <p:cNvPr id="420" name="Google Shape;420;p264"/>
              <p:cNvSpPr/>
              <p:nvPr/>
            </p:nvSpPr>
            <p:spPr>
              <a:xfrm>
                <a:off x="5142721" y="2085086"/>
                <a:ext cx="509926" cy="509926"/>
              </a:xfrm>
              <a:prstGeom prst="ellipse">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1400" u="none" cap="none" strike="noStrike">
                    <a:solidFill>
                      <a:schemeClr val="dk1"/>
                    </a:solidFill>
                    <a:latin typeface="Public Sans"/>
                    <a:ea typeface="Public Sans"/>
                    <a:cs typeface="Public Sans"/>
                    <a:sym typeface="Public Sans"/>
                  </a:rPr>
                  <a:t>3</a:t>
                </a:r>
                <a:endParaRPr/>
              </a:p>
            </p:txBody>
          </p:sp>
        </p:grpSp>
        <p:grpSp>
          <p:nvGrpSpPr>
            <p:cNvPr id="422" name="Google Shape;422;p264"/>
            <p:cNvGrpSpPr/>
            <p:nvPr/>
          </p:nvGrpSpPr>
          <p:grpSpPr>
            <a:xfrm>
              <a:off x="7626748" y="1720353"/>
              <a:ext cx="651510" cy="894818"/>
              <a:chOff x="7469822" y="2014294"/>
              <a:chExt cx="651510" cy="894818"/>
            </a:xfrm>
          </p:grpSpPr>
          <p:cxnSp>
            <p:nvCxnSpPr>
              <p:cNvPr id="423" name="Google Shape;423;p264"/>
              <p:cNvCxnSpPr>
                <a:endCxn id="424" idx="4"/>
              </p:cNvCxnSpPr>
              <p:nvPr/>
            </p:nvCxnSpPr>
            <p:spPr>
              <a:xfrm rot="10800000">
                <a:off x="7795577" y="2595012"/>
                <a:ext cx="0" cy="314100"/>
              </a:xfrm>
              <a:prstGeom prst="straightConnector1">
                <a:avLst/>
              </a:prstGeom>
              <a:noFill/>
              <a:ln cap="flat" cmpd="sng" w="9525">
                <a:solidFill>
                  <a:srgbClr val="BFBFBF"/>
                </a:solidFill>
                <a:prstDash val="solid"/>
                <a:round/>
                <a:headEnd len="sm" w="sm" type="none"/>
                <a:tailEnd len="sm" w="sm" type="none"/>
              </a:ln>
            </p:spPr>
          </p:cxnSp>
          <p:sp>
            <p:nvSpPr>
              <p:cNvPr id="425" name="Google Shape;425;p264"/>
              <p:cNvSpPr/>
              <p:nvPr/>
            </p:nvSpPr>
            <p:spPr>
              <a:xfrm>
                <a:off x="7469822" y="2014294"/>
                <a:ext cx="651510" cy="651510"/>
              </a:xfrm>
              <a:prstGeom prst="ellipse">
                <a:avLst/>
              </a:prstGeom>
              <a:solidFill>
                <a:srgbClr val="F2F2F2"/>
              </a:solidFill>
              <a:ln cap="flat" cmpd="sng" w="25400">
                <a:solidFill>
                  <a:srgbClr val="E094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sp>
            <p:nvSpPr>
              <p:cNvPr id="424" name="Google Shape;424;p264"/>
              <p:cNvSpPr/>
              <p:nvPr/>
            </p:nvSpPr>
            <p:spPr>
              <a:xfrm>
                <a:off x="7540614" y="2085086"/>
                <a:ext cx="509926" cy="509926"/>
              </a:xfrm>
              <a:prstGeom prst="ellipse">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1400" u="none" cap="none" strike="noStrike">
                    <a:solidFill>
                      <a:schemeClr val="dk1"/>
                    </a:solidFill>
                    <a:latin typeface="Public Sans"/>
                    <a:ea typeface="Public Sans"/>
                    <a:cs typeface="Public Sans"/>
                    <a:sym typeface="Public Sans"/>
                  </a:rPr>
                  <a:t>4</a:t>
                </a:r>
                <a:endParaRPr/>
              </a:p>
            </p:txBody>
          </p:sp>
        </p:grpSp>
        <p:grpSp>
          <p:nvGrpSpPr>
            <p:cNvPr id="426" name="Google Shape;426;p264"/>
            <p:cNvGrpSpPr/>
            <p:nvPr/>
          </p:nvGrpSpPr>
          <p:grpSpPr>
            <a:xfrm>
              <a:off x="865742" y="1720353"/>
              <a:ext cx="651510" cy="894818"/>
              <a:chOff x="888704" y="2014294"/>
              <a:chExt cx="651510" cy="894818"/>
            </a:xfrm>
          </p:grpSpPr>
          <p:cxnSp>
            <p:nvCxnSpPr>
              <p:cNvPr id="427" name="Google Shape;427;p264"/>
              <p:cNvCxnSpPr>
                <a:endCxn id="428" idx="4"/>
              </p:cNvCxnSpPr>
              <p:nvPr/>
            </p:nvCxnSpPr>
            <p:spPr>
              <a:xfrm rot="10800000">
                <a:off x="1214459" y="2595012"/>
                <a:ext cx="0" cy="314100"/>
              </a:xfrm>
              <a:prstGeom prst="straightConnector1">
                <a:avLst/>
              </a:prstGeom>
              <a:noFill/>
              <a:ln cap="flat" cmpd="sng" w="9525">
                <a:solidFill>
                  <a:srgbClr val="BFBFBF"/>
                </a:solidFill>
                <a:prstDash val="solid"/>
                <a:round/>
                <a:headEnd len="sm" w="sm" type="none"/>
                <a:tailEnd len="sm" w="sm" type="none"/>
              </a:ln>
            </p:spPr>
          </p:cxnSp>
          <p:sp>
            <p:nvSpPr>
              <p:cNvPr id="429" name="Google Shape;429;p264"/>
              <p:cNvSpPr/>
              <p:nvPr/>
            </p:nvSpPr>
            <p:spPr>
              <a:xfrm>
                <a:off x="888704" y="2014294"/>
                <a:ext cx="651510" cy="651510"/>
              </a:xfrm>
              <a:prstGeom prst="ellipse">
                <a:avLst/>
              </a:prstGeom>
              <a:solidFill>
                <a:srgbClr val="F2F2F2"/>
              </a:solidFill>
              <a:ln cap="flat" cmpd="sng" w="254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sp>
            <p:nvSpPr>
              <p:cNvPr id="428" name="Google Shape;428;p264"/>
              <p:cNvSpPr/>
              <p:nvPr/>
            </p:nvSpPr>
            <p:spPr>
              <a:xfrm>
                <a:off x="959496" y="2085086"/>
                <a:ext cx="509926" cy="509926"/>
              </a:xfrm>
              <a:prstGeom prst="ellipse">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1400" u="none" cap="none" strike="noStrike">
                    <a:solidFill>
                      <a:schemeClr val="dk1"/>
                    </a:solidFill>
                    <a:latin typeface="Public Sans"/>
                    <a:ea typeface="Public Sans"/>
                    <a:cs typeface="Public Sans"/>
                    <a:sym typeface="Public Sans"/>
                  </a:rPr>
                  <a:t>1</a:t>
                </a:r>
                <a:endParaRPr/>
              </a:p>
            </p:txBody>
          </p:sp>
        </p:grpSp>
      </p:grpSp>
      <p:sp>
        <p:nvSpPr>
          <p:cNvPr id="430" name="Google Shape;430;p264"/>
          <p:cNvSpPr txBox="1"/>
          <p:nvPr>
            <p:ph idx="1" type="body"/>
          </p:nvPr>
        </p:nvSpPr>
        <p:spPr>
          <a:xfrm>
            <a:off x="2587791" y="2800130"/>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SzPts val="1400"/>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431" name="Google Shape;431;p264"/>
          <p:cNvSpPr txBox="1"/>
          <p:nvPr>
            <p:ph idx="2" type="body"/>
          </p:nvPr>
        </p:nvSpPr>
        <p:spPr>
          <a:xfrm>
            <a:off x="334122" y="2800130"/>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SzPts val="1400"/>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432" name="Google Shape;432;p264"/>
          <p:cNvSpPr txBox="1"/>
          <p:nvPr>
            <p:ph idx="3" type="body"/>
          </p:nvPr>
        </p:nvSpPr>
        <p:spPr>
          <a:xfrm>
            <a:off x="4841460" y="2800130"/>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SzPts val="1400"/>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433" name="Google Shape;433;p264"/>
          <p:cNvSpPr txBox="1"/>
          <p:nvPr>
            <p:ph idx="4" type="body"/>
          </p:nvPr>
        </p:nvSpPr>
        <p:spPr>
          <a:xfrm>
            <a:off x="7095128" y="2800130"/>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SzPts val="1400"/>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434" name="Google Shape;434;p264"/>
          <p:cNvSpPr txBox="1"/>
          <p:nvPr>
            <p:ph idx="5" type="body"/>
          </p:nvPr>
        </p:nvSpPr>
        <p:spPr>
          <a:xfrm>
            <a:off x="2587791" y="3177201"/>
            <a:ext cx="1714750" cy="791483"/>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SzPts val="1400"/>
              <a:buNone/>
              <a:defRPr b="0"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435" name="Google Shape;435;p264"/>
          <p:cNvSpPr txBox="1"/>
          <p:nvPr>
            <p:ph idx="6" type="body"/>
          </p:nvPr>
        </p:nvSpPr>
        <p:spPr>
          <a:xfrm>
            <a:off x="334122" y="3177201"/>
            <a:ext cx="1714750" cy="791483"/>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SzPts val="1400"/>
              <a:buNone/>
              <a:defRPr b="0"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436" name="Google Shape;436;p264"/>
          <p:cNvSpPr txBox="1"/>
          <p:nvPr>
            <p:ph idx="7" type="body"/>
          </p:nvPr>
        </p:nvSpPr>
        <p:spPr>
          <a:xfrm>
            <a:off x="4841460" y="3177201"/>
            <a:ext cx="1714750" cy="791483"/>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SzPts val="1400"/>
              <a:buNone/>
              <a:defRPr b="0"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437" name="Google Shape;437;p264"/>
          <p:cNvSpPr txBox="1"/>
          <p:nvPr>
            <p:ph idx="8" type="body"/>
          </p:nvPr>
        </p:nvSpPr>
        <p:spPr>
          <a:xfrm>
            <a:off x="7095128" y="3177201"/>
            <a:ext cx="1714750" cy="791483"/>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SzPts val="1400"/>
              <a:buNone/>
              <a:defRPr b="0"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438" name="Google Shape;438;p264"/>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39" name="Google Shape;439;p264"/>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30">
    <p:spTree>
      <p:nvGrpSpPr>
        <p:cNvPr id="440" name="Shape 440"/>
        <p:cNvGrpSpPr/>
        <p:nvPr/>
      </p:nvGrpSpPr>
      <p:grpSpPr>
        <a:xfrm>
          <a:off x="0" y="0"/>
          <a:ext cx="0" cy="0"/>
          <a:chOff x="0" y="0"/>
          <a:chExt cx="0" cy="0"/>
        </a:xfrm>
      </p:grpSpPr>
      <p:pic>
        <p:nvPicPr>
          <p:cNvPr descr="Shape&#10;&#10;Description automatically generated with low confidence" id="441" name="Google Shape;441;p265"/>
          <p:cNvPicPr preferRelativeResize="0"/>
          <p:nvPr/>
        </p:nvPicPr>
        <p:blipFill rotWithShape="1">
          <a:blip r:embed="rId2">
            <a:alphaModFix/>
          </a:blip>
          <a:srcRect b="0" l="0" r="0" t="0"/>
          <a:stretch/>
        </p:blipFill>
        <p:spPr>
          <a:xfrm>
            <a:off x="0" y="0"/>
            <a:ext cx="9143990" cy="5143494"/>
          </a:xfrm>
          <a:prstGeom prst="rect">
            <a:avLst/>
          </a:prstGeom>
          <a:noFill/>
          <a:ln>
            <a:noFill/>
          </a:ln>
        </p:spPr>
      </p:pic>
      <p:grpSp>
        <p:nvGrpSpPr>
          <p:cNvPr id="442" name="Google Shape;442;p265"/>
          <p:cNvGrpSpPr/>
          <p:nvPr/>
        </p:nvGrpSpPr>
        <p:grpSpPr>
          <a:xfrm>
            <a:off x="1114581" y="3141131"/>
            <a:ext cx="175260" cy="1120085"/>
            <a:chOff x="973176" y="3197693"/>
            <a:chExt cx="175260" cy="1120085"/>
          </a:xfrm>
        </p:grpSpPr>
        <p:sp>
          <p:nvSpPr>
            <p:cNvPr id="443" name="Google Shape;443;p265"/>
            <p:cNvSpPr/>
            <p:nvPr/>
          </p:nvSpPr>
          <p:spPr>
            <a:xfrm>
              <a:off x="973176" y="3197693"/>
              <a:ext cx="175260" cy="3739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444" name="Google Shape;444;p265"/>
            <p:cNvCxnSpPr/>
            <p:nvPr/>
          </p:nvCxnSpPr>
          <p:spPr>
            <a:xfrm>
              <a:off x="1060806" y="3403616"/>
              <a:ext cx="0" cy="914162"/>
            </a:xfrm>
            <a:prstGeom prst="straightConnector1">
              <a:avLst/>
            </a:prstGeom>
            <a:noFill/>
            <a:ln cap="flat" cmpd="sng" w="12700">
              <a:solidFill>
                <a:schemeClr val="lt2"/>
              </a:solidFill>
              <a:prstDash val="solid"/>
              <a:round/>
              <a:headEnd len="sm" w="sm" type="none"/>
              <a:tailEnd len="sm" w="sm" type="none"/>
            </a:ln>
          </p:spPr>
        </p:cxnSp>
      </p:grpSp>
      <p:grpSp>
        <p:nvGrpSpPr>
          <p:cNvPr id="445" name="Google Shape;445;p265"/>
          <p:cNvGrpSpPr/>
          <p:nvPr/>
        </p:nvGrpSpPr>
        <p:grpSpPr>
          <a:xfrm>
            <a:off x="5033439" y="1436374"/>
            <a:ext cx="175260" cy="1120085"/>
            <a:chOff x="4892034" y="1492936"/>
            <a:chExt cx="175260" cy="1120085"/>
          </a:xfrm>
        </p:grpSpPr>
        <p:sp>
          <p:nvSpPr>
            <p:cNvPr id="446" name="Google Shape;446;p265"/>
            <p:cNvSpPr/>
            <p:nvPr/>
          </p:nvSpPr>
          <p:spPr>
            <a:xfrm>
              <a:off x="4892034" y="1492936"/>
              <a:ext cx="175260" cy="3739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447" name="Google Shape;447;p265"/>
            <p:cNvCxnSpPr/>
            <p:nvPr/>
          </p:nvCxnSpPr>
          <p:spPr>
            <a:xfrm>
              <a:off x="4979664" y="1698859"/>
              <a:ext cx="0" cy="914162"/>
            </a:xfrm>
            <a:prstGeom prst="straightConnector1">
              <a:avLst/>
            </a:prstGeom>
            <a:noFill/>
            <a:ln cap="flat" cmpd="sng" w="12700">
              <a:solidFill>
                <a:schemeClr val="lt2"/>
              </a:solidFill>
              <a:prstDash val="solid"/>
              <a:round/>
              <a:headEnd len="sm" w="sm" type="none"/>
              <a:tailEnd len="sm" w="sm" type="none"/>
            </a:ln>
          </p:spPr>
        </p:cxnSp>
      </p:grpSp>
      <p:grpSp>
        <p:nvGrpSpPr>
          <p:cNvPr id="448" name="Google Shape;448;p265"/>
          <p:cNvGrpSpPr/>
          <p:nvPr/>
        </p:nvGrpSpPr>
        <p:grpSpPr>
          <a:xfrm>
            <a:off x="1114581" y="1436374"/>
            <a:ext cx="175260" cy="1120085"/>
            <a:chOff x="973176" y="1492936"/>
            <a:chExt cx="175260" cy="1120085"/>
          </a:xfrm>
        </p:grpSpPr>
        <p:cxnSp>
          <p:nvCxnSpPr>
            <p:cNvPr id="449" name="Google Shape;449;p265"/>
            <p:cNvCxnSpPr/>
            <p:nvPr/>
          </p:nvCxnSpPr>
          <p:spPr>
            <a:xfrm>
              <a:off x="1060806" y="1698859"/>
              <a:ext cx="0" cy="914162"/>
            </a:xfrm>
            <a:prstGeom prst="straightConnector1">
              <a:avLst/>
            </a:prstGeom>
            <a:noFill/>
            <a:ln cap="flat" cmpd="sng" w="12700">
              <a:solidFill>
                <a:schemeClr val="accent1"/>
              </a:solidFill>
              <a:prstDash val="solid"/>
              <a:round/>
              <a:headEnd len="sm" w="sm" type="none"/>
              <a:tailEnd len="sm" w="sm" type="none"/>
            </a:ln>
          </p:spPr>
        </p:cxnSp>
        <p:sp>
          <p:nvSpPr>
            <p:cNvPr id="450" name="Google Shape;450;p265"/>
            <p:cNvSpPr/>
            <p:nvPr/>
          </p:nvSpPr>
          <p:spPr>
            <a:xfrm>
              <a:off x="973176" y="1492936"/>
              <a:ext cx="175260" cy="373913"/>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grpSp>
        <p:nvGrpSpPr>
          <p:cNvPr id="451" name="Google Shape;451;p265"/>
          <p:cNvGrpSpPr/>
          <p:nvPr/>
        </p:nvGrpSpPr>
        <p:grpSpPr>
          <a:xfrm>
            <a:off x="5033439" y="3141131"/>
            <a:ext cx="175260" cy="1120085"/>
            <a:chOff x="4892034" y="3197693"/>
            <a:chExt cx="175260" cy="1120085"/>
          </a:xfrm>
        </p:grpSpPr>
        <p:cxnSp>
          <p:nvCxnSpPr>
            <p:cNvPr id="452" name="Google Shape;452;p265"/>
            <p:cNvCxnSpPr/>
            <p:nvPr/>
          </p:nvCxnSpPr>
          <p:spPr>
            <a:xfrm>
              <a:off x="4979664" y="3403616"/>
              <a:ext cx="0" cy="914162"/>
            </a:xfrm>
            <a:prstGeom prst="straightConnector1">
              <a:avLst/>
            </a:prstGeom>
            <a:noFill/>
            <a:ln cap="flat" cmpd="sng" w="12700">
              <a:solidFill>
                <a:schemeClr val="accent1"/>
              </a:solidFill>
              <a:prstDash val="solid"/>
              <a:round/>
              <a:headEnd len="sm" w="sm" type="none"/>
              <a:tailEnd len="sm" w="sm" type="none"/>
            </a:ln>
          </p:spPr>
        </p:cxnSp>
        <p:sp>
          <p:nvSpPr>
            <p:cNvPr id="453" name="Google Shape;453;p265"/>
            <p:cNvSpPr/>
            <p:nvPr/>
          </p:nvSpPr>
          <p:spPr>
            <a:xfrm>
              <a:off x="4892034" y="3197693"/>
              <a:ext cx="175260" cy="373913"/>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sp>
        <p:nvSpPr>
          <p:cNvPr id="454" name="Google Shape;454;p265"/>
          <p:cNvSpPr txBox="1"/>
          <p:nvPr>
            <p:ph idx="1" type="body"/>
          </p:nvPr>
        </p:nvSpPr>
        <p:spPr>
          <a:xfrm>
            <a:off x="1334722" y="1472343"/>
            <a:ext cx="2629745" cy="31867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SzPts val="1400"/>
              <a:buNone/>
              <a:defRPr b="1" i="0" sz="1400" u="none" cap="none" strike="noStrike">
                <a:solidFill>
                  <a:schemeClr val="accent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455" name="Google Shape;455;p265"/>
          <p:cNvSpPr txBox="1"/>
          <p:nvPr>
            <p:ph idx="2" type="body"/>
          </p:nvPr>
        </p:nvSpPr>
        <p:spPr>
          <a:xfrm>
            <a:off x="5253579" y="1472343"/>
            <a:ext cx="2629745" cy="31867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SzPts val="1400"/>
              <a:buNone/>
              <a:defRPr b="1" i="0" sz="1400" u="none" cap="none" strike="noStrike">
                <a:solidFill>
                  <a:schemeClr val="lt2"/>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456" name="Google Shape;456;p265"/>
          <p:cNvSpPr txBox="1"/>
          <p:nvPr>
            <p:ph idx="3" type="body"/>
          </p:nvPr>
        </p:nvSpPr>
        <p:spPr>
          <a:xfrm>
            <a:off x="1334722" y="3177100"/>
            <a:ext cx="2629745" cy="31867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SzPts val="1400"/>
              <a:buNone/>
              <a:defRPr b="1" i="0" sz="1400" u="none" cap="none" strike="noStrike">
                <a:solidFill>
                  <a:schemeClr val="lt2"/>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457" name="Google Shape;457;p265"/>
          <p:cNvSpPr txBox="1"/>
          <p:nvPr>
            <p:ph idx="4" type="body"/>
          </p:nvPr>
        </p:nvSpPr>
        <p:spPr>
          <a:xfrm>
            <a:off x="5253579" y="3177100"/>
            <a:ext cx="2629745" cy="31867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SzPts val="1400"/>
              <a:buNone/>
              <a:defRPr b="1" i="0" sz="1400" u="none" cap="none" strike="noStrike">
                <a:solidFill>
                  <a:schemeClr val="accent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458" name="Google Shape;458;p265"/>
          <p:cNvSpPr txBox="1"/>
          <p:nvPr>
            <p:ph idx="5" type="body"/>
          </p:nvPr>
        </p:nvSpPr>
        <p:spPr>
          <a:xfrm>
            <a:off x="1334722" y="1886477"/>
            <a:ext cx="2629745" cy="318677"/>
          </a:xfrm>
          <a:prstGeom prst="rect">
            <a:avLst/>
          </a:prstGeom>
          <a:noFill/>
          <a:ln>
            <a:noFill/>
          </a:ln>
        </p:spPr>
        <p:txBody>
          <a:bodyPr anchorCtr="0" anchor="t" bIns="45700" lIns="90000" spcFirstLastPara="1" rIns="91425" wrap="square" tIns="45700">
            <a:noAutofit/>
          </a:bodyPr>
          <a:lstStyle>
            <a:lvl1pPr indent="-228600" lvl="0" marL="457200" marR="0" rtl="0" algn="l">
              <a:lnSpc>
                <a:spcPct val="100000"/>
              </a:lnSpc>
              <a:spcBef>
                <a:spcPts val="0"/>
              </a:spcBef>
              <a:spcAft>
                <a:spcPts val="0"/>
              </a:spcAft>
              <a:buSzPts val="1400"/>
              <a:buNone/>
              <a:defRPr b="0"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459" name="Google Shape;459;p265"/>
          <p:cNvSpPr txBox="1"/>
          <p:nvPr>
            <p:ph idx="6" type="body"/>
          </p:nvPr>
        </p:nvSpPr>
        <p:spPr>
          <a:xfrm>
            <a:off x="5253579" y="1886477"/>
            <a:ext cx="2629745" cy="31867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SzPts val="1400"/>
              <a:buNone/>
              <a:defRPr b="0"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460" name="Google Shape;460;p265"/>
          <p:cNvSpPr txBox="1"/>
          <p:nvPr>
            <p:ph idx="7" type="body"/>
          </p:nvPr>
        </p:nvSpPr>
        <p:spPr>
          <a:xfrm>
            <a:off x="1334722" y="3591234"/>
            <a:ext cx="2629745" cy="31867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SzPts val="1400"/>
              <a:buNone/>
              <a:defRPr b="0"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461" name="Google Shape;461;p265"/>
          <p:cNvSpPr txBox="1"/>
          <p:nvPr>
            <p:ph idx="8" type="body"/>
          </p:nvPr>
        </p:nvSpPr>
        <p:spPr>
          <a:xfrm>
            <a:off x="5253579" y="3591234"/>
            <a:ext cx="2629745" cy="31867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SzPts val="1400"/>
              <a:buNone/>
              <a:defRPr b="0"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462" name="Google Shape;462;p265"/>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63" name="Google Shape;463;p265"/>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31">
    <p:spTree>
      <p:nvGrpSpPr>
        <p:cNvPr id="464" name="Shape 464"/>
        <p:cNvGrpSpPr/>
        <p:nvPr/>
      </p:nvGrpSpPr>
      <p:grpSpPr>
        <a:xfrm>
          <a:off x="0" y="0"/>
          <a:ext cx="0" cy="0"/>
          <a:chOff x="0" y="0"/>
          <a:chExt cx="0" cy="0"/>
        </a:xfrm>
      </p:grpSpPr>
      <p:pic>
        <p:nvPicPr>
          <p:cNvPr descr="Shape&#10;&#10;Description automatically generated with low confidence" id="465" name="Google Shape;465;p266"/>
          <p:cNvPicPr preferRelativeResize="0"/>
          <p:nvPr/>
        </p:nvPicPr>
        <p:blipFill rotWithShape="1">
          <a:blip r:embed="rId2">
            <a:alphaModFix/>
          </a:blip>
          <a:srcRect b="0" l="0" r="0" t="0"/>
          <a:stretch/>
        </p:blipFill>
        <p:spPr>
          <a:xfrm>
            <a:off x="0" y="0"/>
            <a:ext cx="9143990" cy="5148000"/>
          </a:xfrm>
          <a:prstGeom prst="rect">
            <a:avLst/>
          </a:prstGeom>
          <a:noFill/>
          <a:ln>
            <a:noFill/>
          </a:ln>
        </p:spPr>
      </p:pic>
      <p:grpSp>
        <p:nvGrpSpPr>
          <p:cNvPr id="466" name="Google Shape;466;p266"/>
          <p:cNvGrpSpPr/>
          <p:nvPr/>
        </p:nvGrpSpPr>
        <p:grpSpPr>
          <a:xfrm>
            <a:off x="270520" y="225967"/>
            <a:ext cx="175260" cy="2964623"/>
            <a:chOff x="270520" y="1140367"/>
            <a:chExt cx="175260" cy="2964623"/>
          </a:xfrm>
        </p:grpSpPr>
        <p:grpSp>
          <p:nvGrpSpPr>
            <p:cNvPr id="467" name="Google Shape;467;p266"/>
            <p:cNvGrpSpPr/>
            <p:nvPr/>
          </p:nvGrpSpPr>
          <p:grpSpPr>
            <a:xfrm>
              <a:off x="270520" y="2780648"/>
              <a:ext cx="175260" cy="1324342"/>
              <a:chOff x="129115" y="2837210"/>
              <a:chExt cx="175260" cy="1324342"/>
            </a:xfrm>
          </p:grpSpPr>
          <p:sp>
            <p:nvSpPr>
              <p:cNvPr id="468" name="Google Shape;468;p266"/>
              <p:cNvSpPr/>
              <p:nvPr/>
            </p:nvSpPr>
            <p:spPr>
              <a:xfrm>
                <a:off x="129115" y="2837210"/>
                <a:ext cx="175260" cy="3739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469" name="Google Shape;469;p266"/>
              <p:cNvCxnSpPr/>
              <p:nvPr/>
            </p:nvCxnSpPr>
            <p:spPr>
              <a:xfrm>
                <a:off x="216745" y="3048709"/>
                <a:ext cx="0" cy="1112843"/>
              </a:xfrm>
              <a:prstGeom prst="straightConnector1">
                <a:avLst/>
              </a:prstGeom>
              <a:noFill/>
              <a:ln cap="flat" cmpd="sng" w="12700">
                <a:solidFill>
                  <a:schemeClr val="lt2"/>
                </a:solidFill>
                <a:prstDash val="solid"/>
                <a:round/>
                <a:headEnd len="sm" w="sm" type="none"/>
                <a:tailEnd len="sm" w="sm" type="none"/>
              </a:ln>
            </p:spPr>
          </p:cxnSp>
        </p:grpSp>
        <p:grpSp>
          <p:nvGrpSpPr>
            <p:cNvPr id="470" name="Google Shape;470;p266"/>
            <p:cNvGrpSpPr/>
            <p:nvPr/>
          </p:nvGrpSpPr>
          <p:grpSpPr>
            <a:xfrm>
              <a:off x="270520" y="1140367"/>
              <a:ext cx="175260" cy="1310953"/>
              <a:chOff x="129115" y="1196929"/>
              <a:chExt cx="175260" cy="1310953"/>
            </a:xfrm>
          </p:grpSpPr>
          <p:cxnSp>
            <p:nvCxnSpPr>
              <p:cNvPr id="471" name="Google Shape;471;p266"/>
              <p:cNvCxnSpPr/>
              <p:nvPr/>
            </p:nvCxnSpPr>
            <p:spPr>
              <a:xfrm>
                <a:off x="216745" y="1402852"/>
                <a:ext cx="0" cy="1105030"/>
              </a:xfrm>
              <a:prstGeom prst="straightConnector1">
                <a:avLst/>
              </a:prstGeom>
              <a:noFill/>
              <a:ln cap="flat" cmpd="sng" w="12700">
                <a:solidFill>
                  <a:schemeClr val="dk2"/>
                </a:solidFill>
                <a:prstDash val="solid"/>
                <a:round/>
                <a:headEnd len="sm" w="sm" type="none"/>
                <a:tailEnd len="sm" w="sm" type="none"/>
              </a:ln>
            </p:spPr>
          </p:cxnSp>
          <p:sp>
            <p:nvSpPr>
              <p:cNvPr id="472" name="Google Shape;472;p266"/>
              <p:cNvSpPr/>
              <p:nvPr/>
            </p:nvSpPr>
            <p:spPr>
              <a:xfrm>
                <a:off x="129115" y="1196929"/>
                <a:ext cx="175260" cy="373913"/>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grpSp>
      <p:sp>
        <p:nvSpPr>
          <p:cNvPr id="473" name="Google Shape;473;p266"/>
          <p:cNvSpPr txBox="1"/>
          <p:nvPr/>
        </p:nvSpPr>
        <p:spPr>
          <a:xfrm>
            <a:off x="445780" y="1901300"/>
            <a:ext cx="2629745" cy="3186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n-US" sz="1400" u="none" cap="none" strike="noStrike">
                <a:solidFill>
                  <a:schemeClr val="lt2"/>
                </a:solidFill>
                <a:latin typeface="Public Sans"/>
                <a:ea typeface="Public Sans"/>
                <a:cs typeface="Public Sans"/>
                <a:sym typeface="Public Sans"/>
              </a:rPr>
              <a:t>Learning outcome</a:t>
            </a:r>
            <a:endParaRPr/>
          </a:p>
        </p:txBody>
      </p:sp>
      <p:sp>
        <p:nvSpPr>
          <p:cNvPr id="474" name="Google Shape;474;p266"/>
          <p:cNvSpPr txBox="1"/>
          <p:nvPr/>
        </p:nvSpPr>
        <p:spPr>
          <a:xfrm>
            <a:off x="445779" y="237121"/>
            <a:ext cx="2629745" cy="3186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n-US" sz="1400" u="none" cap="none" strike="noStrike">
                <a:solidFill>
                  <a:schemeClr val="dk2"/>
                </a:solidFill>
                <a:latin typeface="Public Sans"/>
                <a:ea typeface="Public Sans"/>
                <a:cs typeface="Public Sans"/>
                <a:sym typeface="Public Sans"/>
              </a:rPr>
              <a:t>Task -1</a:t>
            </a:r>
            <a:endParaRPr/>
          </a:p>
        </p:txBody>
      </p:sp>
      <p:sp>
        <p:nvSpPr>
          <p:cNvPr id="475" name="Google Shape;475;p266"/>
          <p:cNvSpPr txBox="1"/>
          <p:nvPr/>
        </p:nvSpPr>
        <p:spPr>
          <a:xfrm>
            <a:off x="489450" y="1058210"/>
            <a:ext cx="4593580" cy="3186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n-US" sz="1200" u="none" cap="none" strike="noStrike">
                <a:solidFill>
                  <a:schemeClr val="dk1"/>
                </a:solidFill>
                <a:latin typeface="Public Sans"/>
                <a:ea typeface="Public Sans"/>
                <a:cs typeface="Public Sans"/>
                <a:sym typeface="Public Sans"/>
              </a:rPr>
              <a:t>Evaluation Metric:</a:t>
            </a:r>
            <a:endParaRPr b="0" i="0" sz="1200" u="none" cap="none" strike="noStrike">
              <a:solidFill>
                <a:schemeClr val="dk1"/>
              </a:solidFill>
              <a:latin typeface="Public Sans"/>
              <a:ea typeface="Public Sans"/>
              <a:cs typeface="Public Sans"/>
              <a:sym typeface="Public Sans"/>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32">
    <p:spTree>
      <p:nvGrpSpPr>
        <p:cNvPr id="476" name="Shape 476"/>
        <p:cNvGrpSpPr/>
        <p:nvPr/>
      </p:nvGrpSpPr>
      <p:grpSpPr>
        <a:xfrm>
          <a:off x="0" y="0"/>
          <a:ext cx="0" cy="0"/>
          <a:chOff x="0" y="0"/>
          <a:chExt cx="0" cy="0"/>
        </a:xfrm>
      </p:grpSpPr>
      <p:pic>
        <p:nvPicPr>
          <p:cNvPr descr="Shape&#10;&#10;Description automatically generated with low confidence" id="477" name="Google Shape;477;p267"/>
          <p:cNvPicPr preferRelativeResize="0"/>
          <p:nvPr/>
        </p:nvPicPr>
        <p:blipFill rotWithShape="1">
          <a:blip r:embed="rId2">
            <a:alphaModFix/>
          </a:blip>
          <a:srcRect b="0" l="0" r="0" t="0"/>
          <a:stretch/>
        </p:blipFill>
        <p:spPr>
          <a:xfrm>
            <a:off x="0" y="0"/>
            <a:ext cx="9143990" cy="5148000"/>
          </a:xfrm>
          <a:prstGeom prst="rect">
            <a:avLst/>
          </a:prstGeom>
          <a:noFill/>
          <a:ln>
            <a:noFill/>
          </a:ln>
        </p:spPr>
      </p:pic>
      <p:grpSp>
        <p:nvGrpSpPr>
          <p:cNvPr id="478" name="Google Shape;478;p267"/>
          <p:cNvGrpSpPr/>
          <p:nvPr/>
        </p:nvGrpSpPr>
        <p:grpSpPr>
          <a:xfrm>
            <a:off x="270520" y="225967"/>
            <a:ext cx="175260" cy="2964623"/>
            <a:chOff x="270520" y="1140367"/>
            <a:chExt cx="175260" cy="2964623"/>
          </a:xfrm>
        </p:grpSpPr>
        <p:grpSp>
          <p:nvGrpSpPr>
            <p:cNvPr id="479" name="Google Shape;479;p267"/>
            <p:cNvGrpSpPr/>
            <p:nvPr/>
          </p:nvGrpSpPr>
          <p:grpSpPr>
            <a:xfrm>
              <a:off x="270520" y="2780648"/>
              <a:ext cx="175260" cy="1324342"/>
              <a:chOff x="129115" y="2837210"/>
              <a:chExt cx="175260" cy="1324342"/>
            </a:xfrm>
          </p:grpSpPr>
          <p:sp>
            <p:nvSpPr>
              <p:cNvPr id="480" name="Google Shape;480;p267"/>
              <p:cNvSpPr/>
              <p:nvPr/>
            </p:nvSpPr>
            <p:spPr>
              <a:xfrm>
                <a:off x="129115" y="2837210"/>
                <a:ext cx="175260" cy="3739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481" name="Google Shape;481;p267"/>
              <p:cNvCxnSpPr/>
              <p:nvPr/>
            </p:nvCxnSpPr>
            <p:spPr>
              <a:xfrm>
                <a:off x="216745" y="3048709"/>
                <a:ext cx="0" cy="1112843"/>
              </a:xfrm>
              <a:prstGeom prst="straightConnector1">
                <a:avLst/>
              </a:prstGeom>
              <a:noFill/>
              <a:ln cap="flat" cmpd="sng" w="12700">
                <a:solidFill>
                  <a:schemeClr val="lt2"/>
                </a:solidFill>
                <a:prstDash val="solid"/>
                <a:round/>
                <a:headEnd len="sm" w="sm" type="none"/>
                <a:tailEnd len="sm" w="sm" type="none"/>
              </a:ln>
            </p:spPr>
          </p:cxnSp>
        </p:grpSp>
        <p:grpSp>
          <p:nvGrpSpPr>
            <p:cNvPr id="482" name="Google Shape;482;p267"/>
            <p:cNvGrpSpPr/>
            <p:nvPr/>
          </p:nvGrpSpPr>
          <p:grpSpPr>
            <a:xfrm>
              <a:off x="270520" y="1140367"/>
              <a:ext cx="175260" cy="1310953"/>
              <a:chOff x="129115" y="1196929"/>
              <a:chExt cx="175260" cy="1310953"/>
            </a:xfrm>
          </p:grpSpPr>
          <p:cxnSp>
            <p:nvCxnSpPr>
              <p:cNvPr id="483" name="Google Shape;483;p267"/>
              <p:cNvCxnSpPr/>
              <p:nvPr/>
            </p:nvCxnSpPr>
            <p:spPr>
              <a:xfrm>
                <a:off x="216745" y="1402852"/>
                <a:ext cx="0" cy="1105030"/>
              </a:xfrm>
              <a:prstGeom prst="straightConnector1">
                <a:avLst/>
              </a:prstGeom>
              <a:noFill/>
              <a:ln cap="flat" cmpd="sng" w="12700">
                <a:solidFill>
                  <a:schemeClr val="dk2"/>
                </a:solidFill>
                <a:prstDash val="solid"/>
                <a:round/>
                <a:headEnd len="sm" w="sm" type="none"/>
                <a:tailEnd len="sm" w="sm" type="none"/>
              </a:ln>
            </p:spPr>
          </p:cxnSp>
          <p:sp>
            <p:nvSpPr>
              <p:cNvPr id="484" name="Google Shape;484;p267"/>
              <p:cNvSpPr/>
              <p:nvPr/>
            </p:nvSpPr>
            <p:spPr>
              <a:xfrm>
                <a:off x="129115" y="1196929"/>
                <a:ext cx="175260" cy="373913"/>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grpSp>
      <p:sp>
        <p:nvSpPr>
          <p:cNvPr id="485" name="Google Shape;485;p267"/>
          <p:cNvSpPr txBox="1"/>
          <p:nvPr/>
        </p:nvSpPr>
        <p:spPr>
          <a:xfrm>
            <a:off x="445780" y="1901300"/>
            <a:ext cx="2629745" cy="3186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n-US" sz="1400" u="none" cap="none" strike="noStrike">
                <a:solidFill>
                  <a:schemeClr val="lt2"/>
                </a:solidFill>
                <a:latin typeface="Public Sans"/>
                <a:ea typeface="Public Sans"/>
                <a:cs typeface="Public Sans"/>
                <a:sym typeface="Public Sans"/>
              </a:rPr>
              <a:t>Task -5</a:t>
            </a:r>
            <a:endParaRPr/>
          </a:p>
        </p:txBody>
      </p:sp>
      <p:sp>
        <p:nvSpPr>
          <p:cNvPr id="486" name="Google Shape;486;p267"/>
          <p:cNvSpPr txBox="1"/>
          <p:nvPr/>
        </p:nvSpPr>
        <p:spPr>
          <a:xfrm>
            <a:off x="445779" y="237121"/>
            <a:ext cx="2629745" cy="3186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n-US" sz="1400" u="none" cap="none" strike="noStrike">
                <a:solidFill>
                  <a:schemeClr val="dk2"/>
                </a:solidFill>
                <a:latin typeface="Public Sans"/>
                <a:ea typeface="Public Sans"/>
                <a:cs typeface="Public Sans"/>
                <a:sym typeface="Public Sans"/>
              </a:rPr>
              <a:t>Task -4</a:t>
            </a:r>
            <a:endParaRPr/>
          </a:p>
        </p:txBody>
      </p:sp>
      <p:sp>
        <p:nvSpPr>
          <p:cNvPr id="487" name="Google Shape;487;p267"/>
          <p:cNvSpPr txBox="1"/>
          <p:nvPr/>
        </p:nvSpPr>
        <p:spPr>
          <a:xfrm>
            <a:off x="489450" y="1058210"/>
            <a:ext cx="4593580" cy="3186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n-US" sz="1200" u="none" cap="none" strike="noStrike">
                <a:solidFill>
                  <a:schemeClr val="dk1"/>
                </a:solidFill>
                <a:latin typeface="Public Sans"/>
                <a:ea typeface="Public Sans"/>
                <a:cs typeface="Public Sans"/>
                <a:sym typeface="Public Sans"/>
              </a:rPr>
              <a:t>Evaluation Metric:</a:t>
            </a:r>
            <a:endParaRPr b="0" i="0" sz="1200" u="none" cap="none" strike="noStrike">
              <a:solidFill>
                <a:schemeClr val="dk1"/>
              </a:solidFill>
              <a:latin typeface="Public Sans"/>
              <a:ea typeface="Public Sans"/>
              <a:cs typeface="Public Sans"/>
              <a:sym typeface="Public Sans"/>
            </a:endParaRPr>
          </a:p>
        </p:txBody>
      </p:sp>
      <p:sp>
        <p:nvSpPr>
          <p:cNvPr id="488" name="Google Shape;488;p267"/>
          <p:cNvSpPr txBox="1"/>
          <p:nvPr/>
        </p:nvSpPr>
        <p:spPr>
          <a:xfrm>
            <a:off x="489450" y="2722389"/>
            <a:ext cx="4593580" cy="3186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n-US" sz="1200" u="none" cap="none" strike="noStrike">
                <a:solidFill>
                  <a:schemeClr val="dk1"/>
                </a:solidFill>
                <a:latin typeface="Public Sans"/>
                <a:ea typeface="Public Sans"/>
                <a:cs typeface="Public Sans"/>
                <a:sym typeface="Public Sans"/>
              </a:rPr>
              <a:t>Evaluation Metric:</a:t>
            </a:r>
            <a:endParaRPr b="0" i="0" sz="1200" u="none" cap="none" strike="noStrike">
              <a:solidFill>
                <a:schemeClr val="dk1"/>
              </a:solidFill>
              <a:latin typeface="Public Sans"/>
              <a:ea typeface="Public Sans"/>
              <a:cs typeface="Public Sans"/>
              <a:sym typeface="Public Sans"/>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33">
    <p:spTree>
      <p:nvGrpSpPr>
        <p:cNvPr id="489" name="Shape 489"/>
        <p:cNvGrpSpPr/>
        <p:nvPr/>
      </p:nvGrpSpPr>
      <p:grpSpPr>
        <a:xfrm>
          <a:off x="0" y="0"/>
          <a:ext cx="0" cy="0"/>
          <a:chOff x="0" y="0"/>
          <a:chExt cx="0" cy="0"/>
        </a:xfrm>
      </p:grpSpPr>
      <p:pic>
        <p:nvPicPr>
          <p:cNvPr descr="Shape&#10;&#10;Description automatically generated with low confidence" id="490" name="Google Shape;490;p268"/>
          <p:cNvPicPr preferRelativeResize="0"/>
          <p:nvPr/>
        </p:nvPicPr>
        <p:blipFill rotWithShape="1">
          <a:blip r:embed="rId2">
            <a:alphaModFix/>
          </a:blip>
          <a:srcRect b="0" l="0" r="0" t="0"/>
          <a:stretch/>
        </p:blipFill>
        <p:spPr>
          <a:xfrm>
            <a:off x="0" y="0"/>
            <a:ext cx="9143990" cy="5148000"/>
          </a:xfrm>
          <a:prstGeom prst="rect">
            <a:avLst/>
          </a:prstGeom>
          <a:noFill/>
          <a:ln>
            <a:noFill/>
          </a:ln>
        </p:spPr>
      </p:pic>
      <p:grpSp>
        <p:nvGrpSpPr>
          <p:cNvPr id="491" name="Google Shape;491;p268"/>
          <p:cNvGrpSpPr/>
          <p:nvPr/>
        </p:nvGrpSpPr>
        <p:grpSpPr>
          <a:xfrm>
            <a:off x="270520" y="225967"/>
            <a:ext cx="175260" cy="2964623"/>
            <a:chOff x="270520" y="1140367"/>
            <a:chExt cx="175260" cy="2964623"/>
          </a:xfrm>
        </p:grpSpPr>
        <p:grpSp>
          <p:nvGrpSpPr>
            <p:cNvPr id="492" name="Google Shape;492;p268"/>
            <p:cNvGrpSpPr/>
            <p:nvPr/>
          </p:nvGrpSpPr>
          <p:grpSpPr>
            <a:xfrm>
              <a:off x="270520" y="2780648"/>
              <a:ext cx="175260" cy="1324342"/>
              <a:chOff x="129115" y="2837210"/>
              <a:chExt cx="175260" cy="1324342"/>
            </a:xfrm>
          </p:grpSpPr>
          <p:sp>
            <p:nvSpPr>
              <p:cNvPr id="493" name="Google Shape;493;p268"/>
              <p:cNvSpPr/>
              <p:nvPr/>
            </p:nvSpPr>
            <p:spPr>
              <a:xfrm>
                <a:off x="129115" y="2837210"/>
                <a:ext cx="175260" cy="3739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494" name="Google Shape;494;p268"/>
              <p:cNvCxnSpPr/>
              <p:nvPr/>
            </p:nvCxnSpPr>
            <p:spPr>
              <a:xfrm>
                <a:off x="216745" y="3048709"/>
                <a:ext cx="0" cy="1112843"/>
              </a:xfrm>
              <a:prstGeom prst="straightConnector1">
                <a:avLst/>
              </a:prstGeom>
              <a:noFill/>
              <a:ln cap="flat" cmpd="sng" w="12700">
                <a:solidFill>
                  <a:schemeClr val="lt2"/>
                </a:solidFill>
                <a:prstDash val="solid"/>
                <a:round/>
                <a:headEnd len="sm" w="sm" type="none"/>
                <a:tailEnd len="sm" w="sm" type="none"/>
              </a:ln>
            </p:spPr>
          </p:cxnSp>
        </p:grpSp>
        <p:grpSp>
          <p:nvGrpSpPr>
            <p:cNvPr id="495" name="Google Shape;495;p268"/>
            <p:cNvGrpSpPr/>
            <p:nvPr/>
          </p:nvGrpSpPr>
          <p:grpSpPr>
            <a:xfrm>
              <a:off x="270520" y="1140367"/>
              <a:ext cx="175260" cy="1310953"/>
              <a:chOff x="129115" y="1196929"/>
              <a:chExt cx="175260" cy="1310953"/>
            </a:xfrm>
          </p:grpSpPr>
          <p:cxnSp>
            <p:nvCxnSpPr>
              <p:cNvPr id="496" name="Google Shape;496;p268"/>
              <p:cNvCxnSpPr/>
              <p:nvPr/>
            </p:nvCxnSpPr>
            <p:spPr>
              <a:xfrm>
                <a:off x="216745" y="1402852"/>
                <a:ext cx="0" cy="1105030"/>
              </a:xfrm>
              <a:prstGeom prst="straightConnector1">
                <a:avLst/>
              </a:prstGeom>
              <a:noFill/>
              <a:ln cap="flat" cmpd="sng" w="12700">
                <a:solidFill>
                  <a:schemeClr val="dk2"/>
                </a:solidFill>
                <a:prstDash val="solid"/>
                <a:round/>
                <a:headEnd len="sm" w="sm" type="none"/>
                <a:tailEnd len="sm" w="sm" type="none"/>
              </a:ln>
            </p:spPr>
          </p:cxnSp>
          <p:sp>
            <p:nvSpPr>
              <p:cNvPr id="497" name="Google Shape;497;p268"/>
              <p:cNvSpPr/>
              <p:nvPr/>
            </p:nvSpPr>
            <p:spPr>
              <a:xfrm>
                <a:off x="129115" y="1196929"/>
                <a:ext cx="175260" cy="373913"/>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grpSp>
      <p:sp>
        <p:nvSpPr>
          <p:cNvPr id="498" name="Google Shape;498;p268"/>
          <p:cNvSpPr txBox="1"/>
          <p:nvPr>
            <p:ph idx="1" type="body"/>
          </p:nvPr>
        </p:nvSpPr>
        <p:spPr>
          <a:xfrm>
            <a:off x="446700" y="298297"/>
            <a:ext cx="2629745" cy="31867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SzPts val="1400"/>
              <a:buNone/>
              <a:defRPr b="1" i="0" sz="1400" u="none" cap="none" strike="noStrike">
                <a:solidFill>
                  <a:schemeClr val="dk2"/>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499" name="Google Shape;499;p268"/>
          <p:cNvSpPr txBox="1"/>
          <p:nvPr>
            <p:ph idx="2" type="body"/>
          </p:nvPr>
        </p:nvSpPr>
        <p:spPr>
          <a:xfrm>
            <a:off x="454281" y="1895111"/>
            <a:ext cx="2629745" cy="31867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SzPts val="1400"/>
              <a:buNone/>
              <a:defRPr b="1" i="0" sz="1400" u="none" cap="none" strike="noStrike">
                <a:solidFill>
                  <a:schemeClr val="lt2"/>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500" name="Google Shape;500;p268"/>
          <p:cNvSpPr txBox="1"/>
          <p:nvPr>
            <p:ph idx="3" type="body"/>
          </p:nvPr>
        </p:nvSpPr>
        <p:spPr>
          <a:xfrm>
            <a:off x="446700" y="712431"/>
            <a:ext cx="2629745" cy="318677"/>
          </a:xfrm>
          <a:prstGeom prst="rect">
            <a:avLst/>
          </a:prstGeom>
          <a:noFill/>
          <a:ln>
            <a:noFill/>
          </a:ln>
        </p:spPr>
        <p:txBody>
          <a:bodyPr anchorCtr="0" anchor="t" bIns="45700" lIns="90000" spcFirstLastPara="1" rIns="91425" wrap="square" tIns="45700">
            <a:noAutofit/>
          </a:bodyPr>
          <a:lstStyle>
            <a:lvl1pPr indent="-228600" lvl="0" marL="457200" marR="0" rtl="0" algn="l">
              <a:lnSpc>
                <a:spcPct val="100000"/>
              </a:lnSpc>
              <a:spcBef>
                <a:spcPts val="0"/>
              </a:spcBef>
              <a:spcAft>
                <a:spcPts val="0"/>
              </a:spcAft>
              <a:buSzPts val="1400"/>
              <a:buNone/>
              <a:defRPr b="0"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501" name="Google Shape;501;p268"/>
          <p:cNvSpPr txBox="1"/>
          <p:nvPr>
            <p:ph idx="4" type="body"/>
          </p:nvPr>
        </p:nvSpPr>
        <p:spPr>
          <a:xfrm>
            <a:off x="454281" y="2309245"/>
            <a:ext cx="2629745" cy="31867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SzPts val="1400"/>
              <a:buNone/>
              <a:defRPr b="0"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34">
    <p:spTree>
      <p:nvGrpSpPr>
        <p:cNvPr id="502" name="Shape 502"/>
        <p:cNvGrpSpPr/>
        <p:nvPr/>
      </p:nvGrpSpPr>
      <p:grpSpPr>
        <a:xfrm>
          <a:off x="0" y="0"/>
          <a:ext cx="0" cy="0"/>
          <a:chOff x="0" y="0"/>
          <a:chExt cx="0" cy="0"/>
        </a:xfrm>
      </p:grpSpPr>
      <p:pic>
        <p:nvPicPr>
          <p:cNvPr descr="Shape&#10;&#10;Description automatically generated with low confidence" id="503" name="Google Shape;503;p269"/>
          <p:cNvPicPr preferRelativeResize="0"/>
          <p:nvPr/>
        </p:nvPicPr>
        <p:blipFill rotWithShape="1">
          <a:blip r:embed="rId2">
            <a:alphaModFix/>
          </a:blip>
          <a:srcRect b="0" l="0" r="0" t="0"/>
          <a:stretch/>
        </p:blipFill>
        <p:spPr>
          <a:xfrm>
            <a:off x="0" y="0"/>
            <a:ext cx="9144000" cy="5143500"/>
          </a:xfrm>
          <a:prstGeom prst="rect">
            <a:avLst/>
          </a:prstGeom>
          <a:noFill/>
          <a:ln>
            <a:noFill/>
          </a:ln>
        </p:spPr>
      </p:pic>
      <p:grpSp>
        <p:nvGrpSpPr>
          <p:cNvPr id="504" name="Google Shape;504;p269"/>
          <p:cNvGrpSpPr/>
          <p:nvPr/>
        </p:nvGrpSpPr>
        <p:grpSpPr>
          <a:xfrm>
            <a:off x="240067" y="2283802"/>
            <a:ext cx="8663867" cy="930794"/>
            <a:chOff x="198438" y="775483"/>
            <a:chExt cx="8634888" cy="927681"/>
          </a:xfrm>
        </p:grpSpPr>
        <p:pic>
          <p:nvPicPr>
            <p:cNvPr id="505" name="Google Shape;505;p269"/>
            <p:cNvPicPr preferRelativeResize="0"/>
            <p:nvPr/>
          </p:nvPicPr>
          <p:blipFill rotWithShape="1">
            <a:blip r:embed="rId3">
              <a:alphaModFix/>
            </a:blip>
            <a:srcRect b="0" l="0" r="0" t="0"/>
            <a:stretch/>
          </p:blipFill>
          <p:spPr>
            <a:xfrm>
              <a:off x="198438" y="775483"/>
              <a:ext cx="8634888" cy="927681"/>
            </a:xfrm>
            <a:prstGeom prst="rect">
              <a:avLst/>
            </a:prstGeom>
            <a:noFill/>
            <a:ln>
              <a:noFill/>
            </a:ln>
          </p:spPr>
        </p:pic>
        <p:sp>
          <p:nvSpPr>
            <p:cNvPr id="506" name="Google Shape;506;p269"/>
            <p:cNvSpPr txBox="1"/>
            <p:nvPr/>
          </p:nvSpPr>
          <p:spPr>
            <a:xfrm>
              <a:off x="1373561" y="1093639"/>
              <a:ext cx="504693" cy="291369"/>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700"/>
                <a:buFont typeface="arial"/>
                <a:buNone/>
              </a:pPr>
              <a:r>
                <a:rPr b="1" i="0" lang="en-US" sz="1300" u="none" cap="none" strike="noStrike">
                  <a:solidFill>
                    <a:schemeClr val="lt1"/>
                  </a:solidFill>
                  <a:latin typeface="Public Sans"/>
                  <a:ea typeface="Public Sans"/>
                  <a:cs typeface="Public Sans"/>
                  <a:sym typeface="Public Sans"/>
                </a:rPr>
                <a:t>1</a:t>
              </a:r>
              <a:endParaRPr b="0" i="0" sz="1300" u="none" cap="none" strike="noStrike">
                <a:solidFill>
                  <a:schemeClr val="dk1"/>
                </a:solidFill>
                <a:latin typeface="Calibri"/>
                <a:ea typeface="Calibri"/>
                <a:cs typeface="Calibri"/>
                <a:sym typeface="Calibri"/>
              </a:endParaRPr>
            </a:p>
          </p:txBody>
        </p:sp>
        <p:sp>
          <p:nvSpPr>
            <p:cNvPr id="507" name="Google Shape;507;p269"/>
            <p:cNvSpPr txBox="1"/>
            <p:nvPr/>
          </p:nvSpPr>
          <p:spPr>
            <a:xfrm>
              <a:off x="3315869" y="1093639"/>
              <a:ext cx="504693" cy="291369"/>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700"/>
                <a:buFont typeface="arial"/>
                <a:buNone/>
              </a:pPr>
              <a:r>
                <a:rPr b="1" i="0" lang="en-US" sz="1300" u="none" cap="none" strike="noStrike">
                  <a:solidFill>
                    <a:schemeClr val="lt1"/>
                  </a:solidFill>
                  <a:latin typeface="Public Sans"/>
                  <a:ea typeface="Public Sans"/>
                  <a:cs typeface="Public Sans"/>
                  <a:sym typeface="Public Sans"/>
                </a:rPr>
                <a:t>2</a:t>
              </a:r>
              <a:endParaRPr b="0" i="0" sz="1300" u="none" cap="none" strike="noStrike">
                <a:solidFill>
                  <a:schemeClr val="dk1"/>
                </a:solidFill>
                <a:latin typeface="Calibri"/>
                <a:ea typeface="Calibri"/>
                <a:cs typeface="Calibri"/>
                <a:sym typeface="Calibri"/>
              </a:endParaRPr>
            </a:p>
          </p:txBody>
        </p:sp>
        <p:sp>
          <p:nvSpPr>
            <p:cNvPr id="508" name="Google Shape;508;p269"/>
            <p:cNvSpPr txBox="1"/>
            <p:nvPr/>
          </p:nvSpPr>
          <p:spPr>
            <a:xfrm>
              <a:off x="5225949" y="1093639"/>
              <a:ext cx="504693" cy="291369"/>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700"/>
                <a:buFont typeface="arial"/>
                <a:buNone/>
              </a:pPr>
              <a:r>
                <a:rPr b="1" i="0" lang="en-US" sz="1300" u="none" cap="none" strike="noStrike">
                  <a:solidFill>
                    <a:schemeClr val="lt1"/>
                  </a:solidFill>
                  <a:latin typeface="Public Sans"/>
                  <a:ea typeface="Public Sans"/>
                  <a:cs typeface="Public Sans"/>
                  <a:sym typeface="Public Sans"/>
                </a:rPr>
                <a:t>3</a:t>
              </a:r>
              <a:endParaRPr b="0" i="0" sz="1300" u="none" cap="none" strike="noStrike">
                <a:solidFill>
                  <a:schemeClr val="dk1"/>
                </a:solidFill>
                <a:latin typeface="Calibri"/>
                <a:ea typeface="Calibri"/>
                <a:cs typeface="Calibri"/>
                <a:sym typeface="Calibri"/>
              </a:endParaRPr>
            </a:p>
          </p:txBody>
        </p:sp>
        <p:sp>
          <p:nvSpPr>
            <p:cNvPr id="509" name="Google Shape;509;p269"/>
            <p:cNvSpPr txBox="1"/>
            <p:nvPr/>
          </p:nvSpPr>
          <p:spPr>
            <a:xfrm>
              <a:off x="7168257" y="1093639"/>
              <a:ext cx="504693" cy="291369"/>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700"/>
                <a:buFont typeface="arial"/>
                <a:buNone/>
              </a:pPr>
              <a:r>
                <a:rPr b="1" i="0" lang="en-US" sz="1300" u="none" cap="none" strike="noStrike">
                  <a:solidFill>
                    <a:schemeClr val="lt1"/>
                  </a:solidFill>
                  <a:latin typeface="Public Sans"/>
                  <a:ea typeface="Public Sans"/>
                  <a:cs typeface="Public Sans"/>
                  <a:sym typeface="Public Sans"/>
                </a:rPr>
                <a:t>4</a:t>
              </a:r>
              <a:endParaRPr b="0" i="0" sz="1300" u="none" cap="none" strike="noStrike">
                <a:solidFill>
                  <a:schemeClr val="dk1"/>
                </a:solidFill>
                <a:latin typeface="Calibri"/>
                <a:ea typeface="Calibri"/>
                <a:cs typeface="Calibri"/>
                <a:sym typeface="Calibri"/>
              </a:endParaRPr>
            </a:p>
          </p:txBody>
        </p:sp>
      </p:grpSp>
      <p:sp>
        <p:nvSpPr>
          <p:cNvPr id="510" name="Google Shape;510;p269"/>
          <p:cNvSpPr txBox="1"/>
          <p:nvPr>
            <p:ph idx="1" type="body"/>
          </p:nvPr>
        </p:nvSpPr>
        <p:spPr>
          <a:xfrm>
            <a:off x="590581" y="1746274"/>
            <a:ext cx="2163492" cy="32711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SzPts val="1400"/>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511" name="Google Shape;511;p269"/>
          <p:cNvSpPr txBox="1"/>
          <p:nvPr>
            <p:ph idx="2" type="body"/>
          </p:nvPr>
        </p:nvSpPr>
        <p:spPr>
          <a:xfrm>
            <a:off x="2539407" y="3425008"/>
            <a:ext cx="2163492" cy="32711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SzPts val="1400"/>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512" name="Google Shape;512;p269"/>
          <p:cNvSpPr txBox="1"/>
          <p:nvPr>
            <p:ph idx="3" type="body"/>
          </p:nvPr>
        </p:nvSpPr>
        <p:spPr>
          <a:xfrm>
            <a:off x="6404724" y="3425008"/>
            <a:ext cx="2163492" cy="32711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SzPts val="1400"/>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513" name="Google Shape;513;p269"/>
          <p:cNvSpPr txBox="1"/>
          <p:nvPr>
            <p:ph idx="4" type="body"/>
          </p:nvPr>
        </p:nvSpPr>
        <p:spPr>
          <a:xfrm>
            <a:off x="4455898" y="1746274"/>
            <a:ext cx="2163492" cy="32711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SzPts val="1400"/>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514" name="Google Shape;514;p269"/>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15" name="Google Shape;515;p269"/>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2">
    <p:spTree>
      <p:nvGrpSpPr>
        <p:cNvPr id="28" name="Shape 28"/>
        <p:cNvGrpSpPr/>
        <p:nvPr/>
      </p:nvGrpSpPr>
      <p:grpSpPr>
        <a:xfrm>
          <a:off x="0" y="0"/>
          <a:ext cx="0" cy="0"/>
          <a:chOff x="0" y="0"/>
          <a:chExt cx="0" cy="0"/>
        </a:xfrm>
      </p:grpSpPr>
      <p:pic>
        <p:nvPicPr>
          <p:cNvPr descr="A computer on a table&#10;&#10;Description automatically generated with medium confidence" id="29" name="Google Shape;29;p225"/>
          <p:cNvPicPr preferRelativeResize="0"/>
          <p:nvPr/>
        </p:nvPicPr>
        <p:blipFill rotWithShape="1">
          <a:blip r:embed="rId2">
            <a:alphaModFix/>
          </a:blip>
          <a:srcRect b="8552" l="0" r="1749" t="8552"/>
          <a:stretch/>
        </p:blipFill>
        <p:spPr>
          <a:xfrm>
            <a:off x="-1" y="-1"/>
            <a:ext cx="9144001" cy="5143501"/>
          </a:xfrm>
          <a:prstGeom prst="rect">
            <a:avLst/>
          </a:prstGeom>
          <a:noFill/>
          <a:ln>
            <a:noFill/>
          </a:ln>
        </p:spPr>
      </p:pic>
      <p:pic>
        <p:nvPicPr>
          <p:cNvPr descr="Shape&#10;&#10;Description automatically generated with low confidence" id="30" name="Google Shape;30;p225"/>
          <p:cNvPicPr preferRelativeResize="0"/>
          <p:nvPr/>
        </p:nvPicPr>
        <p:blipFill rotWithShape="1">
          <a:blip r:embed="rId3">
            <a:alphaModFix/>
          </a:blip>
          <a:srcRect b="0" l="0" r="0" t="0"/>
          <a:stretch/>
        </p:blipFill>
        <p:spPr>
          <a:xfrm>
            <a:off x="0" y="0"/>
            <a:ext cx="9143990" cy="5143494"/>
          </a:xfrm>
          <a:prstGeom prst="rect">
            <a:avLst/>
          </a:prstGeom>
          <a:noFill/>
          <a:ln>
            <a:noFill/>
          </a:ln>
        </p:spPr>
      </p:pic>
      <p:sp>
        <p:nvSpPr>
          <p:cNvPr id="31" name="Google Shape;31;p225"/>
          <p:cNvSpPr/>
          <p:nvPr/>
        </p:nvSpPr>
        <p:spPr>
          <a:xfrm>
            <a:off x="2240495" y="1407885"/>
            <a:ext cx="4811571" cy="76670"/>
          </a:xfrm>
          <a:prstGeom prst="rect">
            <a:avLst/>
          </a:prstGeom>
          <a:solidFill>
            <a:srgbClr val="F0C8C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descr="Shape&#10;&#10;Description automatically generated with low confidence" id="32" name="Google Shape;32;p225"/>
          <p:cNvPicPr preferRelativeResize="0"/>
          <p:nvPr/>
        </p:nvPicPr>
        <p:blipFill rotWithShape="1">
          <a:blip r:embed="rId4">
            <a:alphaModFix/>
          </a:blip>
          <a:srcRect b="0" l="0" r="0" t="0"/>
          <a:stretch/>
        </p:blipFill>
        <p:spPr>
          <a:xfrm>
            <a:off x="2692835" y="1785257"/>
            <a:ext cx="1181100" cy="1181100"/>
          </a:xfrm>
          <a:prstGeom prst="rect">
            <a:avLst/>
          </a:prstGeom>
          <a:noFill/>
          <a:ln>
            <a:noFill/>
          </a:ln>
        </p:spPr>
      </p:pic>
      <p:sp>
        <p:nvSpPr>
          <p:cNvPr id="33" name="Google Shape;33;p225"/>
          <p:cNvSpPr/>
          <p:nvPr/>
        </p:nvSpPr>
        <p:spPr>
          <a:xfrm>
            <a:off x="2233323" y="613458"/>
            <a:ext cx="4818743" cy="794427"/>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4" name="Google Shape;34;p225"/>
          <p:cNvSpPr txBox="1"/>
          <p:nvPr>
            <p:ph idx="1" type="body"/>
          </p:nvPr>
        </p:nvSpPr>
        <p:spPr>
          <a:xfrm>
            <a:off x="2634216" y="802314"/>
            <a:ext cx="4016956" cy="449263"/>
          </a:xfrm>
          <a:prstGeom prst="rect">
            <a:avLst/>
          </a:prstGeom>
          <a:noFill/>
          <a:ln>
            <a:noFill/>
          </a:ln>
        </p:spPr>
        <p:txBody>
          <a:bodyPr anchorCtr="0" anchor="ctr" bIns="45700" lIns="91425" spcFirstLastPara="1" rIns="91425" wrap="square" tIns="45700">
            <a:normAutofit/>
          </a:bodyPr>
          <a:lstStyle>
            <a:lvl1pPr indent="-228600" lvl="0" marL="457200" marR="0" rtl="0" algn="ctr">
              <a:lnSpc>
                <a:spcPct val="100000"/>
              </a:lnSpc>
              <a:spcBef>
                <a:spcPts val="0"/>
              </a:spcBef>
              <a:spcAft>
                <a:spcPts val="0"/>
              </a:spcAft>
              <a:buClr>
                <a:schemeClr val="lt1"/>
              </a:buClr>
              <a:buSzPts val="1800"/>
              <a:buFont typeface="Arial"/>
              <a:buNone/>
              <a:defRPr b="1" i="1" sz="18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5" name="Google Shape;35;p225"/>
          <p:cNvSpPr txBox="1"/>
          <p:nvPr>
            <p:ph idx="2" type="body"/>
          </p:nvPr>
        </p:nvSpPr>
        <p:spPr>
          <a:xfrm>
            <a:off x="4079630" y="1996884"/>
            <a:ext cx="2722324" cy="449263"/>
          </a:xfrm>
          <a:prstGeom prst="rect">
            <a:avLst/>
          </a:prstGeom>
          <a:noFill/>
          <a:ln>
            <a:noFill/>
          </a:ln>
        </p:spPr>
        <p:txBody>
          <a:bodyPr anchorCtr="0" anchor="ctr" bIns="45700" lIns="91425" spcFirstLastPara="1" rIns="91425" wrap="square" tIns="45700">
            <a:normAutofit/>
          </a:bodyPr>
          <a:lstStyle>
            <a:lvl1pPr indent="-228600" lvl="0" marL="457200" marR="0" rtl="0" algn="ctr">
              <a:lnSpc>
                <a:spcPct val="100000"/>
              </a:lnSpc>
              <a:spcBef>
                <a:spcPts val="0"/>
              </a:spcBef>
              <a:spcAft>
                <a:spcPts val="0"/>
              </a:spcAft>
              <a:buClr>
                <a:srgbClr val="BD8738"/>
              </a:buClr>
              <a:buSzPts val="2000"/>
              <a:buFont typeface="Arial"/>
              <a:buNone/>
              <a:defRPr b="1" i="1" sz="1400" u="none" cap="none" strike="noStrike">
                <a:solidFill>
                  <a:schemeClr val="lt2"/>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35">
    <p:spTree>
      <p:nvGrpSpPr>
        <p:cNvPr id="516" name="Shape 516"/>
        <p:cNvGrpSpPr/>
        <p:nvPr/>
      </p:nvGrpSpPr>
      <p:grpSpPr>
        <a:xfrm>
          <a:off x="0" y="0"/>
          <a:ext cx="0" cy="0"/>
          <a:chOff x="0" y="0"/>
          <a:chExt cx="0" cy="0"/>
        </a:xfrm>
      </p:grpSpPr>
      <p:pic>
        <p:nvPicPr>
          <p:cNvPr descr="Shape&#10;&#10;Description automatically generated with low confidence" id="517" name="Google Shape;517;p270"/>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518" name="Google Shape;518;p270"/>
          <p:cNvSpPr/>
          <p:nvPr/>
        </p:nvSpPr>
        <p:spPr>
          <a:xfrm>
            <a:off x="775398" y="1631221"/>
            <a:ext cx="940529" cy="940529"/>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19" name="Google Shape;519;p270"/>
          <p:cNvSpPr/>
          <p:nvPr/>
        </p:nvSpPr>
        <p:spPr>
          <a:xfrm>
            <a:off x="777473" y="3291039"/>
            <a:ext cx="940529" cy="940529"/>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20" name="Google Shape;520;p270"/>
          <p:cNvSpPr/>
          <p:nvPr/>
        </p:nvSpPr>
        <p:spPr>
          <a:xfrm>
            <a:off x="5148140" y="1631221"/>
            <a:ext cx="940529" cy="940529"/>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21" name="Google Shape;521;p270"/>
          <p:cNvSpPr/>
          <p:nvPr/>
        </p:nvSpPr>
        <p:spPr>
          <a:xfrm>
            <a:off x="5150215" y="3291039"/>
            <a:ext cx="940529" cy="940529"/>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22" name="Google Shape;522;p270"/>
          <p:cNvSpPr txBox="1"/>
          <p:nvPr>
            <p:ph idx="1" type="body"/>
          </p:nvPr>
        </p:nvSpPr>
        <p:spPr>
          <a:xfrm>
            <a:off x="1877630" y="1703516"/>
            <a:ext cx="2237170" cy="805675"/>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chemeClr val="dk1"/>
              </a:buClr>
              <a:buSzPts val="1400"/>
              <a:buFont typeface="Noto Sans Symbols"/>
              <a:buNone/>
              <a:defRPr b="1" i="0" sz="1400" u="none" cap="none" strike="noStrike">
                <a:solidFill>
                  <a:srgbClr val="000000"/>
                </a:solidFill>
                <a:latin typeface="Public Sans"/>
                <a:ea typeface="Public Sans"/>
                <a:cs typeface="Public Sans"/>
                <a:sym typeface="Public Sans"/>
              </a:defRPr>
            </a:lvl1pPr>
            <a:lvl2pPr indent="-228600" lvl="1" marL="914400" marR="0" rtl="0" algn="l">
              <a:lnSpc>
                <a:spcPct val="100000"/>
              </a:lnSpc>
              <a:spcBef>
                <a:spcPts val="1200"/>
              </a:spcBef>
              <a:spcAft>
                <a:spcPts val="0"/>
              </a:spcAft>
              <a:buClr>
                <a:schemeClr val="dk1"/>
              </a:buClr>
              <a:buSzPts val="1400"/>
              <a:buFont typeface="Noto Sans Symbols"/>
              <a:buNone/>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90000"/>
              </a:lnSpc>
              <a:spcBef>
                <a:spcPts val="120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9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9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23" name="Google Shape;523;p270"/>
          <p:cNvSpPr txBox="1"/>
          <p:nvPr>
            <p:ph idx="2" type="body"/>
          </p:nvPr>
        </p:nvSpPr>
        <p:spPr>
          <a:xfrm>
            <a:off x="6243215" y="1703516"/>
            <a:ext cx="2237170" cy="805675"/>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chemeClr val="dk1"/>
              </a:buClr>
              <a:buSzPts val="1400"/>
              <a:buFont typeface="Noto Sans Symbols"/>
              <a:buNone/>
              <a:defRPr b="1" i="0" sz="1400" u="none" cap="none" strike="noStrike">
                <a:solidFill>
                  <a:srgbClr val="000000"/>
                </a:solidFill>
                <a:latin typeface="Public Sans"/>
                <a:ea typeface="Public Sans"/>
                <a:cs typeface="Public Sans"/>
                <a:sym typeface="Public Sans"/>
              </a:defRPr>
            </a:lvl1pPr>
            <a:lvl2pPr indent="-228600" lvl="1" marL="914400" marR="0" rtl="0" algn="l">
              <a:lnSpc>
                <a:spcPct val="100000"/>
              </a:lnSpc>
              <a:spcBef>
                <a:spcPts val="1200"/>
              </a:spcBef>
              <a:spcAft>
                <a:spcPts val="0"/>
              </a:spcAft>
              <a:buClr>
                <a:schemeClr val="dk1"/>
              </a:buClr>
              <a:buSzPts val="1400"/>
              <a:buFont typeface="Noto Sans Symbols"/>
              <a:buNone/>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90000"/>
              </a:lnSpc>
              <a:spcBef>
                <a:spcPts val="120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9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9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24" name="Google Shape;524;p270"/>
          <p:cNvSpPr txBox="1"/>
          <p:nvPr>
            <p:ph idx="3" type="body"/>
          </p:nvPr>
        </p:nvSpPr>
        <p:spPr>
          <a:xfrm>
            <a:off x="1877630" y="3365327"/>
            <a:ext cx="2237170" cy="805675"/>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chemeClr val="dk1"/>
              </a:buClr>
              <a:buSzPts val="1400"/>
              <a:buFont typeface="Noto Sans Symbols"/>
              <a:buNone/>
              <a:defRPr b="1" i="0" sz="1400" u="none" cap="none" strike="noStrike">
                <a:solidFill>
                  <a:srgbClr val="000000"/>
                </a:solidFill>
                <a:latin typeface="Public Sans"/>
                <a:ea typeface="Public Sans"/>
                <a:cs typeface="Public Sans"/>
                <a:sym typeface="Public Sans"/>
              </a:defRPr>
            </a:lvl1pPr>
            <a:lvl2pPr indent="-228600" lvl="1" marL="914400" marR="0" rtl="0" algn="l">
              <a:lnSpc>
                <a:spcPct val="100000"/>
              </a:lnSpc>
              <a:spcBef>
                <a:spcPts val="1200"/>
              </a:spcBef>
              <a:spcAft>
                <a:spcPts val="0"/>
              </a:spcAft>
              <a:buClr>
                <a:schemeClr val="dk1"/>
              </a:buClr>
              <a:buSzPts val="1400"/>
              <a:buFont typeface="Noto Sans Symbols"/>
              <a:buNone/>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90000"/>
              </a:lnSpc>
              <a:spcBef>
                <a:spcPts val="120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9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9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25" name="Google Shape;525;p270"/>
          <p:cNvSpPr txBox="1"/>
          <p:nvPr>
            <p:ph idx="4" type="body"/>
          </p:nvPr>
        </p:nvSpPr>
        <p:spPr>
          <a:xfrm>
            <a:off x="6243215" y="3365327"/>
            <a:ext cx="2237170" cy="805675"/>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chemeClr val="dk1"/>
              </a:buClr>
              <a:buSzPts val="1400"/>
              <a:buFont typeface="Noto Sans Symbols"/>
              <a:buNone/>
              <a:defRPr b="1" i="0" sz="1400" u="none" cap="none" strike="noStrike">
                <a:solidFill>
                  <a:srgbClr val="000000"/>
                </a:solidFill>
                <a:latin typeface="Public Sans"/>
                <a:ea typeface="Public Sans"/>
                <a:cs typeface="Public Sans"/>
                <a:sym typeface="Public Sans"/>
              </a:defRPr>
            </a:lvl1pPr>
            <a:lvl2pPr indent="-228600" lvl="1" marL="914400" marR="0" rtl="0" algn="l">
              <a:lnSpc>
                <a:spcPct val="100000"/>
              </a:lnSpc>
              <a:spcBef>
                <a:spcPts val="1200"/>
              </a:spcBef>
              <a:spcAft>
                <a:spcPts val="0"/>
              </a:spcAft>
              <a:buClr>
                <a:schemeClr val="dk1"/>
              </a:buClr>
              <a:buSzPts val="1400"/>
              <a:buFont typeface="Noto Sans Symbols"/>
              <a:buNone/>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90000"/>
              </a:lnSpc>
              <a:spcBef>
                <a:spcPts val="120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9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9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26" name="Google Shape;526;p270"/>
          <p:cNvSpPr/>
          <p:nvPr>
            <p:ph idx="5" type="pic"/>
          </p:nvPr>
        </p:nvSpPr>
        <p:spPr>
          <a:xfrm>
            <a:off x="784630" y="1640956"/>
            <a:ext cx="931297" cy="930794"/>
          </a:xfrm>
          <a:prstGeom prst="rect">
            <a:avLst/>
          </a:prstGeom>
          <a:noFill/>
          <a:ln>
            <a:noFill/>
          </a:ln>
        </p:spPr>
      </p:sp>
      <p:sp>
        <p:nvSpPr>
          <p:cNvPr id="527" name="Google Shape;527;p270"/>
          <p:cNvSpPr/>
          <p:nvPr>
            <p:ph idx="6" type="pic"/>
          </p:nvPr>
        </p:nvSpPr>
        <p:spPr>
          <a:xfrm>
            <a:off x="5150215" y="1640956"/>
            <a:ext cx="931297" cy="930794"/>
          </a:xfrm>
          <a:prstGeom prst="rect">
            <a:avLst/>
          </a:prstGeom>
          <a:noFill/>
          <a:ln>
            <a:noFill/>
          </a:ln>
        </p:spPr>
      </p:sp>
      <p:sp>
        <p:nvSpPr>
          <p:cNvPr id="528" name="Google Shape;528;p270"/>
          <p:cNvSpPr/>
          <p:nvPr>
            <p:ph idx="7" type="pic"/>
          </p:nvPr>
        </p:nvSpPr>
        <p:spPr>
          <a:xfrm>
            <a:off x="784630" y="3302767"/>
            <a:ext cx="931297" cy="930794"/>
          </a:xfrm>
          <a:prstGeom prst="rect">
            <a:avLst/>
          </a:prstGeom>
          <a:noFill/>
          <a:ln>
            <a:noFill/>
          </a:ln>
        </p:spPr>
      </p:sp>
      <p:sp>
        <p:nvSpPr>
          <p:cNvPr id="529" name="Google Shape;529;p270"/>
          <p:cNvSpPr/>
          <p:nvPr>
            <p:ph idx="8" type="pic"/>
          </p:nvPr>
        </p:nvSpPr>
        <p:spPr>
          <a:xfrm>
            <a:off x="5150215" y="3302767"/>
            <a:ext cx="931297" cy="930794"/>
          </a:xfrm>
          <a:prstGeom prst="rect">
            <a:avLst/>
          </a:prstGeom>
          <a:noFill/>
          <a:ln>
            <a:noFill/>
          </a:ln>
        </p:spPr>
      </p:sp>
      <p:sp>
        <p:nvSpPr>
          <p:cNvPr id="530" name="Google Shape;530;p270"/>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31" name="Google Shape;531;p270"/>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36">
    <p:spTree>
      <p:nvGrpSpPr>
        <p:cNvPr id="532" name="Shape 532"/>
        <p:cNvGrpSpPr/>
        <p:nvPr/>
      </p:nvGrpSpPr>
      <p:grpSpPr>
        <a:xfrm>
          <a:off x="0" y="0"/>
          <a:ext cx="0" cy="0"/>
          <a:chOff x="0" y="0"/>
          <a:chExt cx="0" cy="0"/>
        </a:xfrm>
      </p:grpSpPr>
      <p:pic>
        <p:nvPicPr>
          <p:cNvPr descr="Shape&#10;&#10;Description automatically generated with low confidence" id="533" name="Google Shape;533;p271"/>
          <p:cNvPicPr preferRelativeResize="0"/>
          <p:nvPr/>
        </p:nvPicPr>
        <p:blipFill rotWithShape="1">
          <a:blip r:embed="rId2">
            <a:alphaModFix/>
          </a:blip>
          <a:srcRect b="0" l="0" r="0" t="0"/>
          <a:stretch/>
        </p:blipFill>
        <p:spPr>
          <a:xfrm>
            <a:off x="0" y="0"/>
            <a:ext cx="9144000" cy="5143500"/>
          </a:xfrm>
          <a:prstGeom prst="rect">
            <a:avLst/>
          </a:prstGeom>
          <a:noFill/>
          <a:ln>
            <a:noFill/>
          </a:ln>
        </p:spPr>
      </p:pic>
      <p:grpSp>
        <p:nvGrpSpPr>
          <p:cNvPr id="534" name="Google Shape;534;p271"/>
          <p:cNvGrpSpPr/>
          <p:nvPr/>
        </p:nvGrpSpPr>
        <p:grpSpPr>
          <a:xfrm>
            <a:off x="0" y="2399230"/>
            <a:ext cx="9144001" cy="2349751"/>
            <a:chOff x="0" y="2182920"/>
            <a:chExt cx="9144001" cy="2349751"/>
          </a:xfrm>
        </p:grpSpPr>
        <p:sp>
          <p:nvSpPr>
            <p:cNvPr id="535" name="Google Shape;535;p271"/>
            <p:cNvSpPr/>
            <p:nvPr/>
          </p:nvSpPr>
          <p:spPr>
            <a:xfrm>
              <a:off x="0" y="2689734"/>
              <a:ext cx="9144001" cy="1842937"/>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536" name="Google Shape;536;p271"/>
            <p:cNvGrpSpPr/>
            <p:nvPr/>
          </p:nvGrpSpPr>
          <p:grpSpPr>
            <a:xfrm>
              <a:off x="1229347" y="2182920"/>
              <a:ext cx="6685306" cy="1002265"/>
              <a:chOff x="976268" y="2064936"/>
              <a:chExt cx="6685306" cy="1002265"/>
            </a:xfrm>
          </p:grpSpPr>
          <p:sp>
            <p:nvSpPr>
              <p:cNvPr id="537" name="Google Shape;537;p271"/>
              <p:cNvSpPr/>
              <p:nvPr/>
            </p:nvSpPr>
            <p:spPr>
              <a:xfrm>
                <a:off x="976268" y="2064936"/>
                <a:ext cx="1002265" cy="1002265"/>
              </a:xfrm>
              <a:prstGeom prst="ellipse">
                <a:avLst/>
              </a:prstGeom>
              <a:solidFill>
                <a:srgbClr val="F2F2F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38" name="Google Shape;538;p271"/>
              <p:cNvSpPr/>
              <p:nvPr/>
            </p:nvSpPr>
            <p:spPr>
              <a:xfrm>
                <a:off x="3817789" y="2064936"/>
                <a:ext cx="1002265" cy="1002265"/>
              </a:xfrm>
              <a:prstGeom prst="ellipse">
                <a:avLst/>
              </a:prstGeom>
              <a:solidFill>
                <a:srgbClr val="F2F2F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39" name="Google Shape;539;p271"/>
              <p:cNvSpPr/>
              <p:nvPr/>
            </p:nvSpPr>
            <p:spPr>
              <a:xfrm>
                <a:off x="6659309" y="2064936"/>
                <a:ext cx="1002265" cy="1002265"/>
              </a:xfrm>
              <a:prstGeom prst="ellipse">
                <a:avLst/>
              </a:prstGeom>
              <a:solidFill>
                <a:srgbClr val="F2F2F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sp>
        <p:nvSpPr>
          <p:cNvPr id="540" name="Google Shape;540;p271"/>
          <p:cNvSpPr txBox="1"/>
          <p:nvPr>
            <p:ph idx="1" type="body"/>
          </p:nvPr>
        </p:nvSpPr>
        <p:spPr>
          <a:xfrm>
            <a:off x="2419641" y="1132884"/>
            <a:ext cx="4304716" cy="586800"/>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1500"/>
              <a:buFont typeface="Public Sans"/>
              <a:buNone/>
              <a:defRPr b="0" i="1" sz="15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41" name="Google Shape;541;p271"/>
          <p:cNvSpPr txBox="1"/>
          <p:nvPr>
            <p:ph idx="2" type="body"/>
          </p:nvPr>
        </p:nvSpPr>
        <p:spPr>
          <a:xfrm>
            <a:off x="548944" y="3678716"/>
            <a:ext cx="2363068" cy="72965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42" name="Google Shape;542;p271"/>
          <p:cNvSpPr txBox="1"/>
          <p:nvPr>
            <p:ph idx="3" type="body"/>
          </p:nvPr>
        </p:nvSpPr>
        <p:spPr>
          <a:xfrm>
            <a:off x="3390464" y="3678716"/>
            <a:ext cx="2363068" cy="72965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43" name="Google Shape;543;p271"/>
          <p:cNvSpPr txBox="1"/>
          <p:nvPr>
            <p:ph idx="4" type="body"/>
          </p:nvPr>
        </p:nvSpPr>
        <p:spPr>
          <a:xfrm>
            <a:off x="6231984" y="3678716"/>
            <a:ext cx="2363068" cy="72965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44" name="Google Shape;544;p271"/>
          <p:cNvSpPr/>
          <p:nvPr>
            <p:ph idx="5" type="pic"/>
          </p:nvPr>
        </p:nvSpPr>
        <p:spPr>
          <a:xfrm>
            <a:off x="1460973" y="2631002"/>
            <a:ext cx="539010" cy="538720"/>
          </a:xfrm>
          <a:prstGeom prst="rect">
            <a:avLst/>
          </a:prstGeom>
          <a:noFill/>
          <a:ln>
            <a:noFill/>
          </a:ln>
        </p:spPr>
      </p:sp>
      <p:sp>
        <p:nvSpPr>
          <p:cNvPr id="545" name="Google Shape;545;p271"/>
          <p:cNvSpPr/>
          <p:nvPr>
            <p:ph idx="6" type="pic"/>
          </p:nvPr>
        </p:nvSpPr>
        <p:spPr>
          <a:xfrm>
            <a:off x="4302493" y="2631002"/>
            <a:ext cx="539010" cy="538720"/>
          </a:xfrm>
          <a:prstGeom prst="rect">
            <a:avLst/>
          </a:prstGeom>
          <a:noFill/>
          <a:ln>
            <a:noFill/>
          </a:ln>
        </p:spPr>
      </p:sp>
      <p:sp>
        <p:nvSpPr>
          <p:cNvPr id="546" name="Google Shape;546;p271"/>
          <p:cNvSpPr/>
          <p:nvPr>
            <p:ph idx="7" type="pic"/>
          </p:nvPr>
        </p:nvSpPr>
        <p:spPr>
          <a:xfrm>
            <a:off x="7144013" y="2631002"/>
            <a:ext cx="539010" cy="538720"/>
          </a:xfrm>
          <a:prstGeom prst="rect">
            <a:avLst/>
          </a:prstGeom>
          <a:noFill/>
          <a:ln>
            <a:noFill/>
          </a:ln>
        </p:spPr>
      </p:sp>
      <p:sp>
        <p:nvSpPr>
          <p:cNvPr id="547" name="Google Shape;547;p271"/>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48" name="Google Shape;548;p271"/>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Infographics ">
    <p:spTree>
      <p:nvGrpSpPr>
        <p:cNvPr id="549" name="Shape 549"/>
        <p:cNvGrpSpPr/>
        <p:nvPr/>
      </p:nvGrpSpPr>
      <p:grpSpPr>
        <a:xfrm>
          <a:off x="0" y="0"/>
          <a:ext cx="0" cy="0"/>
          <a:chOff x="0" y="0"/>
          <a:chExt cx="0" cy="0"/>
        </a:xfrm>
      </p:grpSpPr>
      <p:grpSp>
        <p:nvGrpSpPr>
          <p:cNvPr id="550" name="Google Shape;550;p272"/>
          <p:cNvGrpSpPr/>
          <p:nvPr/>
        </p:nvGrpSpPr>
        <p:grpSpPr>
          <a:xfrm>
            <a:off x="3138739" y="1728182"/>
            <a:ext cx="2866522" cy="2848912"/>
            <a:chOff x="-15798" y="0"/>
            <a:chExt cx="2571596" cy="2555798"/>
          </a:xfrm>
        </p:grpSpPr>
        <p:sp>
          <p:nvSpPr>
            <p:cNvPr id="551" name="Google Shape;551;p272"/>
            <p:cNvSpPr/>
            <p:nvPr/>
          </p:nvSpPr>
          <p:spPr>
            <a:xfrm>
              <a:off x="1270000" y="0"/>
              <a:ext cx="1285798" cy="1333474"/>
            </a:xfrm>
            <a:custGeom>
              <a:rect b="b" l="l" r="r" t="t"/>
              <a:pathLst>
                <a:path extrusionOk="0" h="1333474" w="1285798">
                  <a:moveTo>
                    <a:pt x="0" y="0"/>
                  </a:moveTo>
                  <a:cubicBezTo>
                    <a:pt x="347841" y="0"/>
                    <a:pt x="680458" y="142671"/>
                    <a:pt x="920193" y="394703"/>
                  </a:cubicBezTo>
                  <a:cubicBezTo>
                    <a:pt x="1159929" y="646735"/>
                    <a:pt x="1285798" y="986067"/>
                    <a:pt x="1268413" y="1333474"/>
                  </a:cubicBezTo>
                  <a:lnTo>
                    <a:pt x="0" y="1270000"/>
                  </a:lnTo>
                  <a:close/>
                </a:path>
              </a:pathLst>
            </a:custGeom>
            <a:solidFill>
              <a:srgbClr val="96C0D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ublic Sans"/>
                <a:ea typeface="Public Sans"/>
                <a:cs typeface="Public Sans"/>
                <a:sym typeface="Public Sans"/>
              </a:endParaRPr>
            </a:p>
          </p:txBody>
        </p:sp>
        <p:sp>
          <p:nvSpPr>
            <p:cNvPr id="552" name="Google Shape;552;p272"/>
            <p:cNvSpPr/>
            <p:nvPr/>
          </p:nvSpPr>
          <p:spPr>
            <a:xfrm>
              <a:off x="1206526" y="1270000"/>
              <a:ext cx="1333474" cy="1285798"/>
            </a:xfrm>
            <a:custGeom>
              <a:rect b="b" l="l" r="r" t="t"/>
              <a:pathLst>
                <a:path extrusionOk="0" h="1285798" w="1333474">
                  <a:moveTo>
                    <a:pt x="1333474" y="0"/>
                  </a:moveTo>
                  <a:cubicBezTo>
                    <a:pt x="1333474" y="347841"/>
                    <a:pt x="1190803" y="680458"/>
                    <a:pt x="938771" y="920193"/>
                  </a:cubicBezTo>
                  <a:cubicBezTo>
                    <a:pt x="686738" y="1159929"/>
                    <a:pt x="347407" y="1285798"/>
                    <a:pt x="0" y="1268413"/>
                  </a:cubicBezTo>
                  <a:lnTo>
                    <a:pt x="63474" y="0"/>
                  </a:lnTo>
                  <a:close/>
                </a:path>
              </a:pathLst>
            </a:custGeom>
            <a:solidFill>
              <a:srgbClr val="B1C78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ublic Sans"/>
                <a:ea typeface="Public Sans"/>
                <a:cs typeface="Public Sans"/>
                <a:sym typeface="Public Sans"/>
              </a:endParaRPr>
            </a:p>
          </p:txBody>
        </p:sp>
        <p:sp>
          <p:nvSpPr>
            <p:cNvPr id="553" name="Google Shape;553;p272"/>
            <p:cNvSpPr/>
            <p:nvPr/>
          </p:nvSpPr>
          <p:spPr>
            <a:xfrm>
              <a:off x="-15798" y="1206526"/>
              <a:ext cx="1285798" cy="1333474"/>
            </a:xfrm>
            <a:custGeom>
              <a:rect b="b" l="l" r="r" t="t"/>
              <a:pathLst>
                <a:path extrusionOk="0" h="1333474" w="1285798">
                  <a:moveTo>
                    <a:pt x="1285798" y="1333474"/>
                  </a:moveTo>
                  <a:cubicBezTo>
                    <a:pt x="937957" y="1333474"/>
                    <a:pt x="605340" y="1190803"/>
                    <a:pt x="365605" y="938771"/>
                  </a:cubicBezTo>
                  <a:cubicBezTo>
                    <a:pt x="125869" y="686738"/>
                    <a:pt x="0" y="347407"/>
                    <a:pt x="17385" y="0"/>
                  </a:cubicBezTo>
                  <a:lnTo>
                    <a:pt x="1285798" y="63474"/>
                  </a:lnTo>
                  <a:close/>
                </a:path>
              </a:pathLst>
            </a:custGeom>
            <a:solidFill>
              <a:srgbClr val="E0BA8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ublic Sans"/>
                <a:ea typeface="Public Sans"/>
                <a:cs typeface="Public Sans"/>
                <a:sym typeface="Public Sans"/>
              </a:endParaRPr>
            </a:p>
          </p:txBody>
        </p:sp>
        <p:sp>
          <p:nvSpPr>
            <p:cNvPr id="554" name="Google Shape;554;p272"/>
            <p:cNvSpPr/>
            <p:nvPr/>
          </p:nvSpPr>
          <p:spPr>
            <a:xfrm>
              <a:off x="0" y="0"/>
              <a:ext cx="1270000" cy="1270000"/>
            </a:xfrm>
            <a:custGeom>
              <a:rect b="b" l="l" r="r" t="t"/>
              <a:pathLst>
                <a:path extrusionOk="0" h="1270000" w="1270000">
                  <a:moveTo>
                    <a:pt x="0" y="1270000"/>
                  </a:moveTo>
                  <a:cubicBezTo>
                    <a:pt x="0" y="568648"/>
                    <a:pt x="568521" y="70"/>
                    <a:pt x="1269873" y="0"/>
                  </a:cubicBezTo>
                  <a:lnTo>
                    <a:pt x="1270000" y="1270000"/>
                  </a:lnTo>
                  <a:close/>
                </a:path>
              </a:pathLst>
            </a:custGeom>
            <a:solidFill>
              <a:srgbClr val="E397A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ublic Sans"/>
                <a:ea typeface="Public Sans"/>
                <a:cs typeface="Public Sans"/>
                <a:sym typeface="Public Sans"/>
              </a:endParaRPr>
            </a:p>
          </p:txBody>
        </p:sp>
        <p:sp>
          <p:nvSpPr>
            <p:cNvPr id="555" name="Google Shape;555;p272"/>
            <p:cNvSpPr/>
            <p:nvPr/>
          </p:nvSpPr>
          <p:spPr>
            <a:xfrm>
              <a:off x="1270000" y="0"/>
              <a:ext cx="127" cy="1270000"/>
            </a:xfrm>
            <a:custGeom>
              <a:rect b="b" l="l" r="r" t="t"/>
              <a:pathLst>
                <a:path extrusionOk="0" h="1270000" w="127">
                  <a:moveTo>
                    <a:pt x="0" y="0"/>
                  </a:moveTo>
                  <a:cubicBezTo>
                    <a:pt x="42" y="0"/>
                    <a:pt x="85" y="0"/>
                    <a:pt x="127" y="0"/>
                  </a:cubicBezTo>
                  <a:lnTo>
                    <a:pt x="0" y="1270000"/>
                  </a:lnTo>
                  <a:close/>
                </a:path>
              </a:pathLst>
            </a:custGeom>
            <a:solidFill>
              <a:srgbClr val="00256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ublic Sans"/>
                <a:ea typeface="Public Sans"/>
                <a:cs typeface="Public Sans"/>
                <a:sym typeface="Public Sans"/>
              </a:endParaRPr>
            </a:p>
          </p:txBody>
        </p:sp>
      </p:grpSp>
      <p:sp>
        <p:nvSpPr>
          <p:cNvPr id="556" name="Google Shape;556;p272"/>
          <p:cNvSpPr txBox="1"/>
          <p:nvPr>
            <p:ph idx="1" type="body"/>
          </p:nvPr>
        </p:nvSpPr>
        <p:spPr>
          <a:xfrm>
            <a:off x="1549682" y="736524"/>
            <a:ext cx="6044636" cy="407001"/>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2000"/>
              <a:buFont typeface="Public Sans"/>
              <a:buNone/>
              <a:defRPr b="1" i="1" sz="20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57" name="Google Shape;557;p272"/>
          <p:cNvSpPr txBox="1"/>
          <p:nvPr>
            <p:ph idx="2" type="body"/>
          </p:nvPr>
        </p:nvSpPr>
        <p:spPr>
          <a:xfrm>
            <a:off x="1040895" y="2090178"/>
            <a:ext cx="1612214" cy="244111"/>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chemeClr val="dk1"/>
              </a:buClr>
              <a:buSzPts val="1300"/>
              <a:buFont typeface="Public Sans"/>
              <a:buNone/>
              <a:defRPr b="1" i="0" sz="13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58" name="Google Shape;558;p272"/>
          <p:cNvSpPr txBox="1"/>
          <p:nvPr>
            <p:ph idx="3" type="body"/>
          </p:nvPr>
        </p:nvSpPr>
        <p:spPr>
          <a:xfrm>
            <a:off x="1040895" y="2443391"/>
            <a:ext cx="1612214" cy="244111"/>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chemeClr val="dk1"/>
              </a:buClr>
              <a:buSzPts val="1200"/>
              <a:buFont typeface="Public Sans"/>
              <a:buNone/>
              <a:defRPr b="0" i="0" sz="12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59" name="Google Shape;559;p272"/>
          <p:cNvSpPr txBox="1"/>
          <p:nvPr>
            <p:ph idx="4" type="body"/>
          </p:nvPr>
        </p:nvSpPr>
        <p:spPr>
          <a:xfrm>
            <a:off x="1040895" y="3600367"/>
            <a:ext cx="1612214" cy="244111"/>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chemeClr val="dk1"/>
              </a:buClr>
              <a:buSzPts val="1300"/>
              <a:buFont typeface="Public Sans"/>
              <a:buNone/>
              <a:defRPr b="1" i="0" sz="13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60" name="Google Shape;560;p272"/>
          <p:cNvSpPr txBox="1"/>
          <p:nvPr>
            <p:ph idx="5" type="body"/>
          </p:nvPr>
        </p:nvSpPr>
        <p:spPr>
          <a:xfrm>
            <a:off x="1040895" y="3953580"/>
            <a:ext cx="1612214" cy="244111"/>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chemeClr val="dk1"/>
              </a:buClr>
              <a:buSzPts val="1200"/>
              <a:buFont typeface="Public Sans"/>
              <a:buNone/>
              <a:defRPr b="0" i="0" sz="12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61" name="Google Shape;561;p272"/>
          <p:cNvSpPr txBox="1"/>
          <p:nvPr>
            <p:ph idx="6" type="body"/>
          </p:nvPr>
        </p:nvSpPr>
        <p:spPr>
          <a:xfrm>
            <a:off x="6490891" y="2090178"/>
            <a:ext cx="1612214" cy="244111"/>
          </a:xfrm>
          <a:prstGeom prst="rect">
            <a:avLst/>
          </a:prstGeom>
          <a:noFill/>
          <a:ln>
            <a:noFill/>
          </a:ln>
        </p:spPr>
        <p:txBody>
          <a:bodyPr anchorCtr="0" anchor="t" bIns="45700" lIns="91425" spcFirstLastPara="1" rIns="91425" wrap="square" tIns="45700">
            <a:noAutofit/>
          </a:bodyPr>
          <a:lstStyle>
            <a:lvl1pPr indent="-228600" lvl="0" marL="457200" marR="0" rtl="0" algn="r">
              <a:lnSpc>
                <a:spcPct val="100000"/>
              </a:lnSpc>
              <a:spcBef>
                <a:spcPts val="0"/>
              </a:spcBef>
              <a:spcAft>
                <a:spcPts val="0"/>
              </a:spcAft>
              <a:buClr>
                <a:schemeClr val="dk1"/>
              </a:buClr>
              <a:buSzPts val="1300"/>
              <a:buFont typeface="Public Sans"/>
              <a:buNone/>
              <a:defRPr b="1" i="0" sz="13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62" name="Google Shape;562;p272"/>
          <p:cNvSpPr txBox="1"/>
          <p:nvPr>
            <p:ph idx="7" type="body"/>
          </p:nvPr>
        </p:nvSpPr>
        <p:spPr>
          <a:xfrm>
            <a:off x="6490891" y="2443391"/>
            <a:ext cx="1612214" cy="244111"/>
          </a:xfrm>
          <a:prstGeom prst="rect">
            <a:avLst/>
          </a:prstGeom>
          <a:noFill/>
          <a:ln>
            <a:noFill/>
          </a:ln>
        </p:spPr>
        <p:txBody>
          <a:bodyPr anchorCtr="0" anchor="t" bIns="45700" lIns="91425" spcFirstLastPara="1" rIns="91425" wrap="square" tIns="45700">
            <a:noAutofit/>
          </a:bodyPr>
          <a:lstStyle>
            <a:lvl1pPr indent="-228600" lvl="0" marL="457200" marR="0" rtl="0" algn="r">
              <a:lnSpc>
                <a:spcPct val="100000"/>
              </a:lnSpc>
              <a:spcBef>
                <a:spcPts val="0"/>
              </a:spcBef>
              <a:spcAft>
                <a:spcPts val="0"/>
              </a:spcAft>
              <a:buClr>
                <a:schemeClr val="dk1"/>
              </a:buClr>
              <a:buSzPts val="1200"/>
              <a:buFont typeface="Public Sans"/>
              <a:buNone/>
              <a:defRPr b="0" i="0" sz="12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63" name="Google Shape;563;p272"/>
          <p:cNvSpPr txBox="1"/>
          <p:nvPr>
            <p:ph idx="8" type="body"/>
          </p:nvPr>
        </p:nvSpPr>
        <p:spPr>
          <a:xfrm>
            <a:off x="6490891" y="3600367"/>
            <a:ext cx="1612214" cy="244111"/>
          </a:xfrm>
          <a:prstGeom prst="rect">
            <a:avLst/>
          </a:prstGeom>
          <a:noFill/>
          <a:ln>
            <a:noFill/>
          </a:ln>
        </p:spPr>
        <p:txBody>
          <a:bodyPr anchorCtr="0" anchor="t" bIns="45700" lIns="91425" spcFirstLastPara="1" rIns="91425" wrap="square" tIns="45700">
            <a:noAutofit/>
          </a:bodyPr>
          <a:lstStyle>
            <a:lvl1pPr indent="-228600" lvl="0" marL="457200" marR="0" rtl="0" algn="r">
              <a:lnSpc>
                <a:spcPct val="100000"/>
              </a:lnSpc>
              <a:spcBef>
                <a:spcPts val="0"/>
              </a:spcBef>
              <a:spcAft>
                <a:spcPts val="0"/>
              </a:spcAft>
              <a:buClr>
                <a:schemeClr val="dk1"/>
              </a:buClr>
              <a:buSzPts val="1300"/>
              <a:buFont typeface="Public Sans"/>
              <a:buNone/>
              <a:defRPr b="1" i="0" sz="13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64" name="Google Shape;564;p272"/>
          <p:cNvSpPr txBox="1"/>
          <p:nvPr>
            <p:ph idx="9" type="body"/>
          </p:nvPr>
        </p:nvSpPr>
        <p:spPr>
          <a:xfrm>
            <a:off x="6490891" y="3953580"/>
            <a:ext cx="1612214" cy="244111"/>
          </a:xfrm>
          <a:prstGeom prst="rect">
            <a:avLst/>
          </a:prstGeom>
          <a:noFill/>
          <a:ln>
            <a:noFill/>
          </a:ln>
        </p:spPr>
        <p:txBody>
          <a:bodyPr anchorCtr="0" anchor="t" bIns="45700" lIns="91425" spcFirstLastPara="1" rIns="91425" wrap="square" tIns="45700">
            <a:noAutofit/>
          </a:bodyPr>
          <a:lstStyle>
            <a:lvl1pPr indent="-228600" lvl="0" marL="457200" marR="0" rtl="0" algn="r">
              <a:lnSpc>
                <a:spcPct val="100000"/>
              </a:lnSpc>
              <a:spcBef>
                <a:spcPts val="0"/>
              </a:spcBef>
              <a:spcAft>
                <a:spcPts val="0"/>
              </a:spcAft>
              <a:buClr>
                <a:schemeClr val="dk1"/>
              </a:buClr>
              <a:buSzPts val="1200"/>
              <a:buFont typeface="Public Sans"/>
              <a:buNone/>
              <a:defRPr b="0" i="0" sz="12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65" name="Google Shape;565;p272"/>
          <p:cNvSpPr txBox="1"/>
          <p:nvPr>
            <p:ph idx="13" type="body"/>
          </p:nvPr>
        </p:nvSpPr>
        <p:spPr>
          <a:xfrm>
            <a:off x="3656236" y="2388839"/>
            <a:ext cx="664144" cy="353213"/>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1300"/>
              <a:buFont typeface="Public Sans"/>
              <a:buNone/>
              <a:defRPr b="1" i="0" sz="13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66" name="Google Shape;566;p272"/>
          <p:cNvSpPr txBox="1"/>
          <p:nvPr>
            <p:ph idx="14" type="body"/>
          </p:nvPr>
        </p:nvSpPr>
        <p:spPr>
          <a:xfrm>
            <a:off x="4763142" y="2388839"/>
            <a:ext cx="664144" cy="353213"/>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1300"/>
              <a:buFont typeface="Public Sans"/>
              <a:buNone/>
              <a:defRPr b="1" i="0" sz="13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67" name="Google Shape;567;p272"/>
          <p:cNvSpPr txBox="1"/>
          <p:nvPr>
            <p:ph idx="15" type="body"/>
          </p:nvPr>
        </p:nvSpPr>
        <p:spPr>
          <a:xfrm>
            <a:off x="3656236" y="3524620"/>
            <a:ext cx="664144" cy="353213"/>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1300"/>
              <a:buFont typeface="Public Sans"/>
              <a:buNone/>
              <a:defRPr b="1" i="0" sz="13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68" name="Google Shape;568;p272"/>
          <p:cNvSpPr txBox="1"/>
          <p:nvPr>
            <p:ph idx="16" type="body"/>
          </p:nvPr>
        </p:nvSpPr>
        <p:spPr>
          <a:xfrm>
            <a:off x="4763142" y="3524620"/>
            <a:ext cx="664144" cy="353213"/>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1300"/>
              <a:buFont typeface="Public Sans"/>
              <a:buNone/>
              <a:defRPr b="1" i="0" sz="13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37">
    <p:spTree>
      <p:nvGrpSpPr>
        <p:cNvPr id="569" name="Shape 569"/>
        <p:cNvGrpSpPr/>
        <p:nvPr/>
      </p:nvGrpSpPr>
      <p:grpSpPr>
        <a:xfrm>
          <a:off x="0" y="0"/>
          <a:ext cx="0" cy="0"/>
          <a:chOff x="0" y="0"/>
          <a:chExt cx="0" cy="0"/>
        </a:xfrm>
      </p:grpSpPr>
      <p:grpSp>
        <p:nvGrpSpPr>
          <p:cNvPr id="570" name="Google Shape;570;p273"/>
          <p:cNvGrpSpPr/>
          <p:nvPr/>
        </p:nvGrpSpPr>
        <p:grpSpPr>
          <a:xfrm>
            <a:off x="3138739" y="1728182"/>
            <a:ext cx="2866522" cy="2848912"/>
            <a:chOff x="-15798" y="0"/>
            <a:chExt cx="2571596" cy="2555798"/>
          </a:xfrm>
        </p:grpSpPr>
        <p:sp>
          <p:nvSpPr>
            <p:cNvPr id="571" name="Google Shape;571;p273"/>
            <p:cNvSpPr/>
            <p:nvPr/>
          </p:nvSpPr>
          <p:spPr>
            <a:xfrm>
              <a:off x="1270000" y="0"/>
              <a:ext cx="1285798" cy="1333474"/>
            </a:xfrm>
            <a:custGeom>
              <a:rect b="b" l="l" r="r" t="t"/>
              <a:pathLst>
                <a:path extrusionOk="0" h="1333474" w="1285798">
                  <a:moveTo>
                    <a:pt x="0" y="0"/>
                  </a:moveTo>
                  <a:cubicBezTo>
                    <a:pt x="347841" y="0"/>
                    <a:pt x="680458" y="142671"/>
                    <a:pt x="920193" y="394703"/>
                  </a:cubicBezTo>
                  <a:cubicBezTo>
                    <a:pt x="1159929" y="646735"/>
                    <a:pt x="1285798" y="986067"/>
                    <a:pt x="1268413" y="1333474"/>
                  </a:cubicBezTo>
                  <a:lnTo>
                    <a:pt x="0" y="1270000"/>
                  </a:lnTo>
                  <a:close/>
                </a:path>
              </a:pathLst>
            </a:custGeom>
            <a:solidFill>
              <a:schemeClr val="accent4"/>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ublic Sans"/>
                <a:ea typeface="Public Sans"/>
                <a:cs typeface="Public Sans"/>
                <a:sym typeface="Public Sans"/>
              </a:endParaRPr>
            </a:p>
          </p:txBody>
        </p:sp>
        <p:sp>
          <p:nvSpPr>
            <p:cNvPr id="572" name="Google Shape;572;p273"/>
            <p:cNvSpPr/>
            <p:nvPr/>
          </p:nvSpPr>
          <p:spPr>
            <a:xfrm>
              <a:off x="1206526" y="1270000"/>
              <a:ext cx="1333474" cy="1285798"/>
            </a:xfrm>
            <a:custGeom>
              <a:rect b="b" l="l" r="r" t="t"/>
              <a:pathLst>
                <a:path extrusionOk="0" h="1285798" w="1333474">
                  <a:moveTo>
                    <a:pt x="1333474" y="0"/>
                  </a:moveTo>
                  <a:cubicBezTo>
                    <a:pt x="1333474" y="347841"/>
                    <a:pt x="1190803" y="680458"/>
                    <a:pt x="938771" y="920193"/>
                  </a:cubicBezTo>
                  <a:cubicBezTo>
                    <a:pt x="686738" y="1159929"/>
                    <a:pt x="347407" y="1285798"/>
                    <a:pt x="0" y="1268413"/>
                  </a:cubicBezTo>
                  <a:lnTo>
                    <a:pt x="63474"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ublic Sans"/>
                <a:ea typeface="Public Sans"/>
                <a:cs typeface="Public Sans"/>
                <a:sym typeface="Public Sans"/>
              </a:endParaRPr>
            </a:p>
          </p:txBody>
        </p:sp>
        <p:sp>
          <p:nvSpPr>
            <p:cNvPr id="573" name="Google Shape;573;p273"/>
            <p:cNvSpPr/>
            <p:nvPr/>
          </p:nvSpPr>
          <p:spPr>
            <a:xfrm>
              <a:off x="-15798" y="1206526"/>
              <a:ext cx="1285798" cy="1333474"/>
            </a:xfrm>
            <a:custGeom>
              <a:rect b="b" l="l" r="r" t="t"/>
              <a:pathLst>
                <a:path extrusionOk="0" h="1333474" w="1285798">
                  <a:moveTo>
                    <a:pt x="1285798" y="1333474"/>
                  </a:moveTo>
                  <a:cubicBezTo>
                    <a:pt x="937957" y="1333474"/>
                    <a:pt x="605340" y="1190803"/>
                    <a:pt x="365605" y="938771"/>
                  </a:cubicBezTo>
                  <a:cubicBezTo>
                    <a:pt x="125869" y="686738"/>
                    <a:pt x="0" y="347407"/>
                    <a:pt x="17385" y="0"/>
                  </a:cubicBezTo>
                  <a:lnTo>
                    <a:pt x="1285798" y="63474"/>
                  </a:ln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ublic Sans"/>
                <a:ea typeface="Public Sans"/>
                <a:cs typeface="Public Sans"/>
                <a:sym typeface="Public Sans"/>
              </a:endParaRPr>
            </a:p>
          </p:txBody>
        </p:sp>
        <p:sp>
          <p:nvSpPr>
            <p:cNvPr id="574" name="Google Shape;574;p273"/>
            <p:cNvSpPr/>
            <p:nvPr/>
          </p:nvSpPr>
          <p:spPr>
            <a:xfrm>
              <a:off x="0" y="0"/>
              <a:ext cx="1270000" cy="1270000"/>
            </a:xfrm>
            <a:custGeom>
              <a:rect b="b" l="l" r="r" t="t"/>
              <a:pathLst>
                <a:path extrusionOk="0" h="1270000" w="1270000">
                  <a:moveTo>
                    <a:pt x="0" y="1270000"/>
                  </a:moveTo>
                  <a:cubicBezTo>
                    <a:pt x="0" y="568648"/>
                    <a:pt x="568521" y="70"/>
                    <a:pt x="1269873" y="0"/>
                  </a:cubicBezTo>
                  <a:lnTo>
                    <a:pt x="1270000" y="127000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ublic Sans"/>
                <a:ea typeface="Public Sans"/>
                <a:cs typeface="Public Sans"/>
                <a:sym typeface="Public Sans"/>
              </a:endParaRPr>
            </a:p>
          </p:txBody>
        </p:sp>
        <p:sp>
          <p:nvSpPr>
            <p:cNvPr id="575" name="Google Shape;575;p273"/>
            <p:cNvSpPr/>
            <p:nvPr/>
          </p:nvSpPr>
          <p:spPr>
            <a:xfrm>
              <a:off x="1270000" y="0"/>
              <a:ext cx="127" cy="1270000"/>
            </a:xfrm>
            <a:custGeom>
              <a:rect b="b" l="l" r="r" t="t"/>
              <a:pathLst>
                <a:path extrusionOk="0" h="1270000" w="127">
                  <a:moveTo>
                    <a:pt x="0" y="0"/>
                  </a:moveTo>
                  <a:cubicBezTo>
                    <a:pt x="42" y="0"/>
                    <a:pt x="85" y="0"/>
                    <a:pt x="127" y="0"/>
                  </a:cubicBezTo>
                  <a:lnTo>
                    <a:pt x="0" y="1270000"/>
                  </a:lnTo>
                  <a:close/>
                </a:path>
              </a:pathLst>
            </a:custGeom>
            <a:solidFill>
              <a:srgbClr val="00256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ublic Sans"/>
                <a:ea typeface="Public Sans"/>
                <a:cs typeface="Public Sans"/>
                <a:sym typeface="Public Sans"/>
              </a:endParaRPr>
            </a:p>
          </p:txBody>
        </p:sp>
      </p:grpSp>
      <p:sp>
        <p:nvSpPr>
          <p:cNvPr id="576" name="Google Shape;576;p273"/>
          <p:cNvSpPr txBox="1"/>
          <p:nvPr>
            <p:ph idx="1" type="body"/>
          </p:nvPr>
        </p:nvSpPr>
        <p:spPr>
          <a:xfrm>
            <a:off x="1549682" y="736524"/>
            <a:ext cx="6044636" cy="407001"/>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2000"/>
              <a:buFont typeface="Public Sans"/>
              <a:buNone/>
              <a:defRPr b="1" i="1" sz="20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77" name="Google Shape;577;p273"/>
          <p:cNvSpPr txBox="1"/>
          <p:nvPr>
            <p:ph idx="2" type="body"/>
          </p:nvPr>
        </p:nvSpPr>
        <p:spPr>
          <a:xfrm>
            <a:off x="1040895" y="2090178"/>
            <a:ext cx="1612214" cy="244111"/>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chemeClr val="dk1"/>
              </a:buClr>
              <a:buSzPts val="1300"/>
              <a:buFont typeface="Public Sans"/>
              <a:buNone/>
              <a:defRPr b="1" i="0" sz="13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78" name="Google Shape;578;p273"/>
          <p:cNvSpPr txBox="1"/>
          <p:nvPr>
            <p:ph idx="3" type="body"/>
          </p:nvPr>
        </p:nvSpPr>
        <p:spPr>
          <a:xfrm>
            <a:off x="1040895" y="2443391"/>
            <a:ext cx="1612214" cy="244111"/>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chemeClr val="dk1"/>
              </a:buClr>
              <a:buSzPts val="1200"/>
              <a:buFont typeface="Public Sans"/>
              <a:buNone/>
              <a:defRPr b="0" i="0" sz="12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79" name="Google Shape;579;p273"/>
          <p:cNvSpPr txBox="1"/>
          <p:nvPr>
            <p:ph idx="4" type="body"/>
          </p:nvPr>
        </p:nvSpPr>
        <p:spPr>
          <a:xfrm>
            <a:off x="1040895" y="3600367"/>
            <a:ext cx="1612214" cy="244111"/>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chemeClr val="dk1"/>
              </a:buClr>
              <a:buSzPts val="1300"/>
              <a:buFont typeface="Public Sans"/>
              <a:buNone/>
              <a:defRPr b="1" i="0" sz="13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80" name="Google Shape;580;p273"/>
          <p:cNvSpPr txBox="1"/>
          <p:nvPr>
            <p:ph idx="5" type="body"/>
          </p:nvPr>
        </p:nvSpPr>
        <p:spPr>
          <a:xfrm>
            <a:off x="1040895" y="3953580"/>
            <a:ext cx="1612214" cy="244111"/>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chemeClr val="dk1"/>
              </a:buClr>
              <a:buSzPts val="1200"/>
              <a:buFont typeface="Public Sans"/>
              <a:buNone/>
              <a:defRPr b="0" i="0" sz="12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81" name="Google Shape;581;p273"/>
          <p:cNvSpPr txBox="1"/>
          <p:nvPr>
            <p:ph idx="6" type="body"/>
          </p:nvPr>
        </p:nvSpPr>
        <p:spPr>
          <a:xfrm>
            <a:off x="6490891" y="2090178"/>
            <a:ext cx="1612214" cy="244111"/>
          </a:xfrm>
          <a:prstGeom prst="rect">
            <a:avLst/>
          </a:prstGeom>
          <a:noFill/>
          <a:ln>
            <a:noFill/>
          </a:ln>
        </p:spPr>
        <p:txBody>
          <a:bodyPr anchorCtr="0" anchor="t" bIns="45700" lIns="91425" spcFirstLastPara="1" rIns="91425" wrap="square" tIns="45700">
            <a:noAutofit/>
          </a:bodyPr>
          <a:lstStyle>
            <a:lvl1pPr indent="-228600" lvl="0" marL="457200" marR="0" rtl="0" algn="r">
              <a:lnSpc>
                <a:spcPct val="100000"/>
              </a:lnSpc>
              <a:spcBef>
                <a:spcPts val="0"/>
              </a:spcBef>
              <a:spcAft>
                <a:spcPts val="0"/>
              </a:spcAft>
              <a:buClr>
                <a:schemeClr val="dk1"/>
              </a:buClr>
              <a:buSzPts val="1300"/>
              <a:buFont typeface="Public Sans"/>
              <a:buNone/>
              <a:defRPr b="1" i="0" sz="13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82" name="Google Shape;582;p273"/>
          <p:cNvSpPr txBox="1"/>
          <p:nvPr>
            <p:ph idx="7" type="body"/>
          </p:nvPr>
        </p:nvSpPr>
        <p:spPr>
          <a:xfrm>
            <a:off x="6490891" y="2443391"/>
            <a:ext cx="1612214" cy="244111"/>
          </a:xfrm>
          <a:prstGeom prst="rect">
            <a:avLst/>
          </a:prstGeom>
          <a:noFill/>
          <a:ln>
            <a:noFill/>
          </a:ln>
        </p:spPr>
        <p:txBody>
          <a:bodyPr anchorCtr="0" anchor="t" bIns="45700" lIns="91425" spcFirstLastPara="1" rIns="91425" wrap="square" tIns="45700">
            <a:noAutofit/>
          </a:bodyPr>
          <a:lstStyle>
            <a:lvl1pPr indent="-228600" lvl="0" marL="457200" marR="0" rtl="0" algn="r">
              <a:lnSpc>
                <a:spcPct val="100000"/>
              </a:lnSpc>
              <a:spcBef>
                <a:spcPts val="0"/>
              </a:spcBef>
              <a:spcAft>
                <a:spcPts val="0"/>
              </a:spcAft>
              <a:buClr>
                <a:schemeClr val="dk1"/>
              </a:buClr>
              <a:buSzPts val="1200"/>
              <a:buFont typeface="Public Sans"/>
              <a:buNone/>
              <a:defRPr b="0" i="0" sz="12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83" name="Google Shape;583;p273"/>
          <p:cNvSpPr txBox="1"/>
          <p:nvPr>
            <p:ph idx="8" type="body"/>
          </p:nvPr>
        </p:nvSpPr>
        <p:spPr>
          <a:xfrm>
            <a:off x="6490891" y="3600367"/>
            <a:ext cx="1612214" cy="244111"/>
          </a:xfrm>
          <a:prstGeom prst="rect">
            <a:avLst/>
          </a:prstGeom>
          <a:noFill/>
          <a:ln>
            <a:noFill/>
          </a:ln>
        </p:spPr>
        <p:txBody>
          <a:bodyPr anchorCtr="0" anchor="t" bIns="45700" lIns="91425" spcFirstLastPara="1" rIns="91425" wrap="square" tIns="45700">
            <a:noAutofit/>
          </a:bodyPr>
          <a:lstStyle>
            <a:lvl1pPr indent="-228600" lvl="0" marL="457200" marR="0" rtl="0" algn="r">
              <a:lnSpc>
                <a:spcPct val="100000"/>
              </a:lnSpc>
              <a:spcBef>
                <a:spcPts val="0"/>
              </a:spcBef>
              <a:spcAft>
                <a:spcPts val="0"/>
              </a:spcAft>
              <a:buClr>
                <a:schemeClr val="dk1"/>
              </a:buClr>
              <a:buSzPts val="1300"/>
              <a:buFont typeface="Public Sans"/>
              <a:buNone/>
              <a:defRPr b="1" i="0" sz="13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84" name="Google Shape;584;p273"/>
          <p:cNvSpPr txBox="1"/>
          <p:nvPr>
            <p:ph idx="9" type="body"/>
          </p:nvPr>
        </p:nvSpPr>
        <p:spPr>
          <a:xfrm>
            <a:off x="6490891" y="3953580"/>
            <a:ext cx="1612214" cy="244111"/>
          </a:xfrm>
          <a:prstGeom prst="rect">
            <a:avLst/>
          </a:prstGeom>
          <a:noFill/>
          <a:ln>
            <a:noFill/>
          </a:ln>
        </p:spPr>
        <p:txBody>
          <a:bodyPr anchorCtr="0" anchor="t" bIns="45700" lIns="91425" spcFirstLastPara="1" rIns="91425" wrap="square" tIns="45700">
            <a:noAutofit/>
          </a:bodyPr>
          <a:lstStyle>
            <a:lvl1pPr indent="-228600" lvl="0" marL="457200" marR="0" rtl="0" algn="r">
              <a:lnSpc>
                <a:spcPct val="100000"/>
              </a:lnSpc>
              <a:spcBef>
                <a:spcPts val="0"/>
              </a:spcBef>
              <a:spcAft>
                <a:spcPts val="0"/>
              </a:spcAft>
              <a:buClr>
                <a:schemeClr val="dk1"/>
              </a:buClr>
              <a:buSzPts val="1200"/>
              <a:buFont typeface="Public Sans"/>
              <a:buNone/>
              <a:defRPr b="0" i="0" sz="12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85" name="Google Shape;585;p273"/>
          <p:cNvSpPr txBox="1"/>
          <p:nvPr>
            <p:ph idx="13" type="body"/>
          </p:nvPr>
        </p:nvSpPr>
        <p:spPr>
          <a:xfrm>
            <a:off x="3656236" y="2388839"/>
            <a:ext cx="664144" cy="353213"/>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1300"/>
              <a:buFont typeface="Public Sans"/>
              <a:buNone/>
              <a:defRPr b="1" i="0" sz="13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86" name="Google Shape;586;p273"/>
          <p:cNvSpPr txBox="1"/>
          <p:nvPr>
            <p:ph idx="14" type="body"/>
          </p:nvPr>
        </p:nvSpPr>
        <p:spPr>
          <a:xfrm>
            <a:off x="4763142" y="2388839"/>
            <a:ext cx="664144" cy="353213"/>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1300"/>
              <a:buFont typeface="Public Sans"/>
              <a:buNone/>
              <a:defRPr b="1" i="0" sz="13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87" name="Google Shape;587;p273"/>
          <p:cNvSpPr txBox="1"/>
          <p:nvPr>
            <p:ph idx="15" type="body"/>
          </p:nvPr>
        </p:nvSpPr>
        <p:spPr>
          <a:xfrm>
            <a:off x="3656236" y="3524620"/>
            <a:ext cx="664144" cy="353213"/>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1300"/>
              <a:buFont typeface="Public Sans"/>
              <a:buNone/>
              <a:defRPr b="1" i="0" sz="13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88" name="Google Shape;588;p273"/>
          <p:cNvSpPr txBox="1"/>
          <p:nvPr>
            <p:ph idx="16" type="body"/>
          </p:nvPr>
        </p:nvSpPr>
        <p:spPr>
          <a:xfrm>
            <a:off x="4763142" y="3524620"/>
            <a:ext cx="664144" cy="353213"/>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1300"/>
              <a:buFont typeface="Public Sans"/>
              <a:buNone/>
              <a:defRPr b="1" i="0" sz="13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38">
    <p:spTree>
      <p:nvGrpSpPr>
        <p:cNvPr id="589" name="Shape 589"/>
        <p:cNvGrpSpPr/>
        <p:nvPr/>
      </p:nvGrpSpPr>
      <p:grpSpPr>
        <a:xfrm>
          <a:off x="0" y="0"/>
          <a:ext cx="0" cy="0"/>
          <a:chOff x="0" y="0"/>
          <a:chExt cx="0" cy="0"/>
        </a:xfrm>
      </p:grpSpPr>
      <p:pic>
        <p:nvPicPr>
          <p:cNvPr descr="Shape&#10;&#10;Description automatically generated with low confidence" id="590" name="Google Shape;590;p274"/>
          <p:cNvPicPr preferRelativeResize="0"/>
          <p:nvPr/>
        </p:nvPicPr>
        <p:blipFill rotWithShape="1">
          <a:blip r:embed="rId2">
            <a:alphaModFix/>
          </a:blip>
          <a:srcRect b="0" l="0" r="0" t="0"/>
          <a:stretch/>
        </p:blipFill>
        <p:spPr>
          <a:xfrm>
            <a:off x="0" y="0"/>
            <a:ext cx="9143990" cy="5143494"/>
          </a:xfrm>
          <a:prstGeom prst="rect">
            <a:avLst/>
          </a:prstGeom>
          <a:noFill/>
          <a:ln>
            <a:noFill/>
          </a:ln>
        </p:spPr>
      </p:pic>
      <p:grpSp>
        <p:nvGrpSpPr>
          <p:cNvPr id="591" name="Google Shape;591;p274"/>
          <p:cNvGrpSpPr/>
          <p:nvPr/>
        </p:nvGrpSpPr>
        <p:grpSpPr>
          <a:xfrm>
            <a:off x="2525214" y="825411"/>
            <a:ext cx="4093572" cy="4069088"/>
            <a:chOff x="2519466" y="821088"/>
            <a:chExt cx="4348428" cy="4322420"/>
          </a:xfrm>
        </p:grpSpPr>
        <p:sp>
          <p:nvSpPr>
            <p:cNvPr id="592" name="Google Shape;592;p274"/>
            <p:cNvSpPr/>
            <p:nvPr/>
          </p:nvSpPr>
          <p:spPr>
            <a:xfrm>
              <a:off x="2757741" y="1029959"/>
              <a:ext cx="3879300" cy="3879300"/>
            </a:xfrm>
            <a:prstGeom prst="ellipse">
              <a:avLst/>
            </a:prstGeom>
            <a:solidFill>
              <a:srgbClr val="F2F2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300" u="none" cap="none" strike="noStrike">
                <a:solidFill>
                  <a:srgbClr val="000000"/>
                </a:solidFill>
                <a:latin typeface="Public Sans"/>
                <a:ea typeface="Public Sans"/>
                <a:cs typeface="Public Sans"/>
                <a:sym typeface="Public Sans"/>
              </a:endParaRPr>
            </a:p>
          </p:txBody>
        </p:sp>
        <p:sp>
          <p:nvSpPr>
            <p:cNvPr id="593" name="Google Shape;593;p274"/>
            <p:cNvSpPr/>
            <p:nvPr/>
          </p:nvSpPr>
          <p:spPr>
            <a:xfrm>
              <a:off x="3614360" y="821088"/>
              <a:ext cx="2166000" cy="2166000"/>
            </a:xfrm>
            <a:prstGeom prst="ellips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300" u="none" cap="none" strike="noStrike">
                <a:solidFill>
                  <a:srgbClr val="000000"/>
                </a:solidFill>
                <a:latin typeface="Public Sans"/>
                <a:ea typeface="Public Sans"/>
                <a:cs typeface="Public Sans"/>
                <a:sym typeface="Public Sans"/>
              </a:endParaRPr>
            </a:p>
          </p:txBody>
        </p:sp>
        <p:sp>
          <p:nvSpPr>
            <p:cNvPr id="594" name="Google Shape;594;p274"/>
            <p:cNvSpPr/>
            <p:nvPr/>
          </p:nvSpPr>
          <p:spPr>
            <a:xfrm>
              <a:off x="3614356" y="2977508"/>
              <a:ext cx="2166000" cy="2166000"/>
            </a:xfrm>
            <a:prstGeom prst="ellips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300" u="none" cap="none" strike="noStrike">
                <a:solidFill>
                  <a:srgbClr val="000000"/>
                </a:solidFill>
                <a:latin typeface="Public Sans"/>
                <a:ea typeface="Public Sans"/>
                <a:cs typeface="Public Sans"/>
                <a:sym typeface="Public Sans"/>
              </a:endParaRPr>
            </a:p>
          </p:txBody>
        </p:sp>
        <p:sp>
          <p:nvSpPr>
            <p:cNvPr id="595" name="Google Shape;595;p274"/>
            <p:cNvSpPr/>
            <p:nvPr/>
          </p:nvSpPr>
          <p:spPr>
            <a:xfrm>
              <a:off x="4701894" y="1904474"/>
              <a:ext cx="2166000" cy="21660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300" u="none" cap="none" strike="noStrike">
                <a:solidFill>
                  <a:srgbClr val="000000"/>
                </a:solidFill>
                <a:latin typeface="Public Sans"/>
                <a:ea typeface="Public Sans"/>
                <a:cs typeface="Public Sans"/>
                <a:sym typeface="Public Sans"/>
              </a:endParaRPr>
            </a:p>
          </p:txBody>
        </p:sp>
        <p:sp>
          <p:nvSpPr>
            <p:cNvPr id="596" name="Google Shape;596;p274"/>
            <p:cNvSpPr/>
            <p:nvPr/>
          </p:nvSpPr>
          <p:spPr>
            <a:xfrm>
              <a:off x="2519466" y="1904508"/>
              <a:ext cx="2166000" cy="21660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300" u="none" cap="none" strike="noStrike">
                <a:solidFill>
                  <a:srgbClr val="000000"/>
                </a:solidFill>
                <a:latin typeface="Public Sans"/>
                <a:ea typeface="Public Sans"/>
                <a:cs typeface="Public Sans"/>
                <a:sym typeface="Public Sans"/>
              </a:endParaRPr>
            </a:p>
          </p:txBody>
        </p:sp>
        <p:sp>
          <p:nvSpPr>
            <p:cNvPr id="597" name="Google Shape;597;p274"/>
            <p:cNvSpPr/>
            <p:nvPr/>
          </p:nvSpPr>
          <p:spPr>
            <a:xfrm>
              <a:off x="4284700" y="2556862"/>
              <a:ext cx="825759" cy="825759"/>
            </a:xfrm>
            <a:prstGeom prst="ellipse">
              <a:avLst/>
            </a:prstGeom>
            <a:solidFill>
              <a:srgbClr val="F2F2F2"/>
            </a:solidFill>
            <a:ln>
              <a:noFill/>
            </a:ln>
            <a:effectLst>
              <a:outerShdw blurRad="63500" sx="102000" rotWithShape="0" algn="ctr" sy="102000">
                <a:srgbClr val="000000">
                  <a:alpha val="4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300" u="none" cap="none" strike="noStrike">
                <a:solidFill>
                  <a:srgbClr val="000000"/>
                </a:solidFill>
                <a:latin typeface="Public Sans"/>
                <a:ea typeface="Public Sans"/>
                <a:cs typeface="Public Sans"/>
                <a:sym typeface="Public Sans"/>
              </a:endParaRPr>
            </a:p>
          </p:txBody>
        </p:sp>
      </p:grpSp>
      <p:sp>
        <p:nvSpPr>
          <p:cNvPr id="598" name="Google Shape;598;p274"/>
          <p:cNvSpPr txBox="1"/>
          <p:nvPr>
            <p:ph idx="1" type="body"/>
          </p:nvPr>
        </p:nvSpPr>
        <p:spPr>
          <a:xfrm>
            <a:off x="3875292" y="1277417"/>
            <a:ext cx="1377950" cy="358775"/>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99" name="Google Shape;599;p274"/>
          <p:cNvSpPr txBox="1"/>
          <p:nvPr>
            <p:ph idx="2" type="body"/>
          </p:nvPr>
        </p:nvSpPr>
        <p:spPr>
          <a:xfrm>
            <a:off x="2696436" y="2658994"/>
            <a:ext cx="1377950" cy="358775"/>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600" name="Google Shape;600;p274"/>
          <p:cNvSpPr txBox="1"/>
          <p:nvPr>
            <p:ph idx="3" type="body"/>
          </p:nvPr>
        </p:nvSpPr>
        <p:spPr>
          <a:xfrm>
            <a:off x="5061839" y="2645914"/>
            <a:ext cx="1377950" cy="358775"/>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601" name="Google Shape;601;p274"/>
          <p:cNvSpPr txBox="1"/>
          <p:nvPr>
            <p:ph idx="4" type="body"/>
          </p:nvPr>
        </p:nvSpPr>
        <p:spPr>
          <a:xfrm>
            <a:off x="3890758" y="3936168"/>
            <a:ext cx="1377950" cy="358775"/>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602" name="Google Shape;602;p274"/>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03" name="Google Shape;603;p274"/>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39">
    <p:spTree>
      <p:nvGrpSpPr>
        <p:cNvPr id="604" name="Shape 604"/>
        <p:cNvGrpSpPr/>
        <p:nvPr/>
      </p:nvGrpSpPr>
      <p:grpSpPr>
        <a:xfrm>
          <a:off x="0" y="0"/>
          <a:ext cx="0" cy="0"/>
          <a:chOff x="0" y="0"/>
          <a:chExt cx="0" cy="0"/>
        </a:xfrm>
      </p:grpSpPr>
      <p:pic>
        <p:nvPicPr>
          <p:cNvPr descr="Shape&#10;&#10;Description automatically generated with low confidence" id="605" name="Google Shape;605;p275"/>
          <p:cNvPicPr preferRelativeResize="0"/>
          <p:nvPr/>
        </p:nvPicPr>
        <p:blipFill rotWithShape="1">
          <a:blip r:embed="rId2">
            <a:alphaModFix/>
          </a:blip>
          <a:srcRect b="0" l="0" r="0" t="0"/>
          <a:stretch/>
        </p:blipFill>
        <p:spPr>
          <a:xfrm>
            <a:off x="0" y="0"/>
            <a:ext cx="9143990" cy="5143494"/>
          </a:xfrm>
          <a:prstGeom prst="rect">
            <a:avLst/>
          </a:prstGeom>
          <a:noFill/>
          <a:ln>
            <a:noFill/>
          </a:ln>
        </p:spPr>
      </p:pic>
      <p:grpSp>
        <p:nvGrpSpPr>
          <p:cNvPr id="606" name="Google Shape;606;p275"/>
          <p:cNvGrpSpPr/>
          <p:nvPr/>
        </p:nvGrpSpPr>
        <p:grpSpPr>
          <a:xfrm>
            <a:off x="2525214" y="825411"/>
            <a:ext cx="4093572" cy="4069088"/>
            <a:chOff x="2519466" y="821088"/>
            <a:chExt cx="4348428" cy="4322420"/>
          </a:xfrm>
        </p:grpSpPr>
        <p:sp>
          <p:nvSpPr>
            <p:cNvPr id="607" name="Google Shape;607;p275"/>
            <p:cNvSpPr/>
            <p:nvPr/>
          </p:nvSpPr>
          <p:spPr>
            <a:xfrm>
              <a:off x="2757741" y="1029959"/>
              <a:ext cx="3879300" cy="3879300"/>
            </a:xfrm>
            <a:prstGeom prst="ellipse">
              <a:avLst/>
            </a:prstGeom>
            <a:solidFill>
              <a:srgbClr val="F2F2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300" u="none" cap="none" strike="noStrike">
                <a:solidFill>
                  <a:srgbClr val="000000"/>
                </a:solidFill>
                <a:latin typeface="Public Sans"/>
                <a:ea typeface="Public Sans"/>
                <a:cs typeface="Public Sans"/>
                <a:sym typeface="Public Sans"/>
              </a:endParaRPr>
            </a:p>
          </p:txBody>
        </p:sp>
        <p:sp>
          <p:nvSpPr>
            <p:cNvPr id="608" name="Google Shape;608;p275"/>
            <p:cNvSpPr/>
            <p:nvPr/>
          </p:nvSpPr>
          <p:spPr>
            <a:xfrm>
              <a:off x="3614360" y="821088"/>
              <a:ext cx="2166000" cy="2166000"/>
            </a:xfrm>
            <a:prstGeom prst="ellips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300" u="none" cap="none" strike="noStrike">
                <a:solidFill>
                  <a:srgbClr val="000000"/>
                </a:solidFill>
                <a:latin typeface="Public Sans"/>
                <a:ea typeface="Public Sans"/>
                <a:cs typeface="Public Sans"/>
                <a:sym typeface="Public Sans"/>
              </a:endParaRPr>
            </a:p>
          </p:txBody>
        </p:sp>
        <p:sp>
          <p:nvSpPr>
            <p:cNvPr id="609" name="Google Shape;609;p275"/>
            <p:cNvSpPr/>
            <p:nvPr/>
          </p:nvSpPr>
          <p:spPr>
            <a:xfrm>
              <a:off x="3614356" y="2977508"/>
              <a:ext cx="2166000" cy="2166000"/>
            </a:xfrm>
            <a:prstGeom prst="ellips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300" u="none" cap="none" strike="noStrike">
                <a:solidFill>
                  <a:srgbClr val="000000"/>
                </a:solidFill>
                <a:latin typeface="Public Sans"/>
                <a:ea typeface="Public Sans"/>
                <a:cs typeface="Public Sans"/>
                <a:sym typeface="Public Sans"/>
              </a:endParaRPr>
            </a:p>
          </p:txBody>
        </p:sp>
        <p:sp>
          <p:nvSpPr>
            <p:cNvPr id="610" name="Google Shape;610;p275"/>
            <p:cNvSpPr/>
            <p:nvPr/>
          </p:nvSpPr>
          <p:spPr>
            <a:xfrm>
              <a:off x="4701894" y="1904474"/>
              <a:ext cx="2166000" cy="2166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300" u="none" cap="none" strike="noStrike">
                <a:solidFill>
                  <a:srgbClr val="000000"/>
                </a:solidFill>
                <a:latin typeface="Public Sans"/>
                <a:ea typeface="Public Sans"/>
                <a:cs typeface="Public Sans"/>
                <a:sym typeface="Public Sans"/>
              </a:endParaRPr>
            </a:p>
          </p:txBody>
        </p:sp>
        <p:sp>
          <p:nvSpPr>
            <p:cNvPr id="611" name="Google Shape;611;p275"/>
            <p:cNvSpPr/>
            <p:nvPr/>
          </p:nvSpPr>
          <p:spPr>
            <a:xfrm>
              <a:off x="2519466" y="1904508"/>
              <a:ext cx="2166000" cy="2166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300" u="none" cap="none" strike="noStrike">
                <a:solidFill>
                  <a:srgbClr val="000000"/>
                </a:solidFill>
                <a:latin typeface="Public Sans"/>
                <a:ea typeface="Public Sans"/>
                <a:cs typeface="Public Sans"/>
                <a:sym typeface="Public Sans"/>
              </a:endParaRPr>
            </a:p>
          </p:txBody>
        </p:sp>
        <p:sp>
          <p:nvSpPr>
            <p:cNvPr id="612" name="Google Shape;612;p275"/>
            <p:cNvSpPr/>
            <p:nvPr/>
          </p:nvSpPr>
          <p:spPr>
            <a:xfrm>
              <a:off x="4284700" y="2556862"/>
              <a:ext cx="825759" cy="825759"/>
            </a:xfrm>
            <a:prstGeom prst="ellipse">
              <a:avLst/>
            </a:prstGeom>
            <a:solidFill>
              <a:srgbClr val="F2F2F2"/>
            </a:solidFill>
            <a:ln>
              <a:noFill/>
            </a:ln>
            <a:effectLst>
              <a:outerShdw blurRad="63500" sx="102000" rotWithShape="0" algn="ctr" sy="102000">
                <a:srgbClr val="000000">
                  <a:alpha val="4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300" u="none" cap="none" strike="noStrike">
                <a:solidFill>
                  <a:srgbClr val="000000"/>
                </a:solidFill>
                <a:latin typeface="Public Sans"/>
                <a:ea typeface="Public Sans"/>
                <a:cs typeface="Public Sans"/>
                <a:sym typeface="Public Sans"/>
              </a:endParaRPr>
            </a:p>
          </p:txBody>
        </p:sp>
      </p:grpSp>
      <p:sp>
        <p:nvSpPr>
          <p:cNvPr id="613" name="Google Shape;613;p275"/>
          <p:cNvSpPr txBox="1"/>
          <p:nvPr>
            <p:ph idx="1" type="body"/>
          </p:nvPr>
        </p:nvSpPr>
        <p:spPr>
          <a:xfrm>
            <a:off x="3875292" y="1277417"/>
            <a:ext cx="1377950" cy="358775"/>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614" name="Google Shape;614;p275"/>
          <p:cNvSpPr txBox="1"/>
          <p:nvPr>
            <p:ph idx="2" type="body"/>
          </p:nvPr>
        </p:nvSpPr>
        <p:spPr>
          <a:xfrm>
            <a:off x="2696436" y="2658994"/>
            <a:ext cx="1377950" cy="358775"/>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615" name="Google Shape;615;p275"/>
          <p:cNvSpPr txBox="1"/>
          <p:nvPr>
            <p:ph idx="3" type="body"/>
          </p:nvPr>
        </p:nvSpPr>
        <p:spPr>
          <a:xfrm>
            <a:off x="5061839" y="2645914"/>
            <a:ext cx="1377950" cy="358775"/>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616" name="Google Shape;616;p275"/>
          <p:cNvSpPr txBox="1"/>
          <p:nvPr>
            <p:ph idx="4" type="body"/>
          </p:nvPr>
        </p:nvSpPr>
        <p:spPr>
          <a:xfrm>
            <a:off x="3890758" y="3936168"/>
            <a:ext cx="1377950" cy="358775"/>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617" name="Google Shape;617;p275"/>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18" name="Google Shape;618;p275"/>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2">
    <p:spTree>
      <p:nvGrpSpPr>
        <p:cNvPr id="619" name="Shape 619"/>
        <p:cNvGrpSpPr/>
        <p:nvPr/>
      </p:nvGrpSpPr>
      <p:grpSpPr>
        <a:xfrm>
          <a:off x="0" y="0"/>
          <a:ext cx="0" cy="0"/>
          <a:chOff x="0" y="0"/>
          <a:chExt cx="0" cy="0"/>
        </a:xfrm>
      </p:grpSpPr>
      <p:pic>
        <p:nvPicPr>
          <p:cNvPr descr="Shape&#10;&#10;Description automatically generated with low confidence" id="620" name="Google Shape;620;p276"/>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621" name="Google Shape;621;p276"/>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22" name="Google Shape;622;p276"/>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623" name="Google Shape;623;p276"/>
          <p:cNvGrpSpPr/>
          <p:nvPr/>
        </p:nvGrpSpPr>
        <p:grpSpPr>
          <a:xfrm>
            <a:off x="881517" y="2193743"/>
            <a:ext cx="397892" cy="646462"/>
            <a:chOff x="1400864" y="1624076"/>
            <a:chExt cx="560368" cy="910439"/>
          </a:xfrm>
        </p:grpSpPr>
        <p:grpSp>
          <p:nvGrpSpPr>
            <p:cNvPr id="624" name="Google Shape;624;p276"/>
            <p:cNvGrpSpPr/>
            <p:nvPr/>
          </p:nvGrpSpPr>
          <p:grpSpPr>
            <a:xfrm>
              <a:off x="1400864" y="1624076"/>
              <a:ext cx="560368" cy="825149"/>
              <a:chOff x="1342876" y="1647676"/>
              <a:chExt cx="560368" cy="825149"/>
            </a:xfrm>
          </p:grpSpPr>
          <p:sp>
            <p:nvSpPr>
              <p:cNvPr id="625" name="Google Shape;625;p276"/>
              <p:cNvSpPr/>
              <p:nvPr/>
            </p:nvSpPr>
            <p:spPr>
              <a:xfrm rot="2700000">
                <a:off x="1424940" y="1729740"/>
                <a:ext cx="396240" cy="39624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sp>
            <p:nvSpPr>
              <p:cNvPr id="626" name="Google Shape;626;p276"/>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grpSp>
        <p:cxnSp>
          <p:nvCxnSpPr>
            <p:cNvPr id="627" name="Google Shape;627;p276"/>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628" name="Google Shape;628;p276"/>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grpSp>
      <p:grpSp>
        <p:nvGrpSpPr>
          <p:cNvPr id="629" name="Google Shape;629;p276"/>
          <p:cNvGrpSpPr/>
          <p:nvPr/>
        </p:nvGrpSpPr>
        <p:grpSpPr>
          <a:xfrm>
            <a:off x="2622541" y="2193743"/>
            <a:ext cx="397892" cy="646462"/>
            <a:chOff x="1400864" y="1624076"/>
            <a:chExt cx="560368" cy="910439"/>
          </a:xfrm>
        </p:grpSpPr>
        <p:grpSp>
          <p:nvGrpSpPr>
            <p:cNvPr id="630" name="Google Shape;630;p276"/>
            <p:cNvGrpSpPr/>
            <p:nvPr/>
          </p:nvGrpSpPr>
          <p:grpSpPr>
            <a:xfrm>
              <a:off x="1400864" y="1624076"/>
              <a:ext cx="560368" cy="825149"/>
              <a:chOff x="1342876" y="1647676"/>
              <a:chExt cx="560368" cy="825149"/>
            </a:xfrm>
          </p:grpSpPr>
          <p:sp>
            <p:nvSpPr>
              <p:cNvPr id="631" name="Google Shape;631;p276"/>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sp>
            <p:nvSpPr>
              <p:cNvPr id="632" name="Google Shape;632;p276"/>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grpSp>
        <p:cxnSp>
          <p:nvCxnSpPr>
            <p:cNvPr id="633" name="Google Shape;633;p276"/>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634" name="Google Shape;634;p276"/>
            <p:cNvSpPr/>
            <p:nvPr/>
          </p:nvSpPr>
          <p:spPr>
            <a:xfrm rot="2700000">
              <a:off x="1559854" y="1891857"/>
              <a:ext cx="242388" cy="242388"/>
            </a:xfrm>
            <a:prstGeom prst="rect">
              <a:avLst/>
            </a:prstGeom>
            <a:solidFill>
              <a:schemeClr val="dk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grpSp>
      <p:grpSp>
        <p:nvGrpSpPr>
          <p:cNvPr id="635" name="Google Shape;635;p276"/>
          <p:cNvGrpSpPr/>
          <p:nvPr/>
        </p:nvGrpSpPr>
        <p:grpSpPr>
          <a:xfrm>
            <a:off x="4363565" y="2193743"/>
            <a:ext cx="397892" cy="646462"/>
            <a:chOff x="1400864" y="1624076"/>
            <a:chExt cx="560368" cy="910439"/>
          </a:xfrm>
        </p:grpSpPr>
        <p:grpSp>
          <p:nvGrpSpPr>
            <p:cNvPr id="636" name="Google Shape;636;p276"/>
            <p:cNvGrpSpPr/>
            <p:nvPr/>
          </p:nvGrpSpPr>
          <p:grpSpPr>
            <a:xfrm>
              <a:off x="1400864" y="1624076"/>
              <a:ext cx="560368" cy="825149"/>
              <a:chOff x="1342876" y="1647676"/>
              <a:chExt cx="560368" cy="825149"/>
            </a:xfrm>
          </p:grpSpPr>
          <p:sp>
            <p:nvSpPr>
              <p:cNvPr id="637" name="Google Shape;637;p276"/>
              <p:cNvSpPr/>
              <p:nvPr/>
            </p:nvSpPr>
            <p:spPr>
              <a:xfrm rot="2700000">
                <a:off x="1424940" y="1729740"/>
                <a:ext cx="396240" cy="39624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sp>
            <p:nvSpPr>
              <p:cNvPr id="638" name="Google Shape;638;p276"/>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grpSp>
        <p:cxnSp>
          <p:nvCxnSpPr>
            <p:cNvPr id="639" name="Google Shape;639;p276"/>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640" name="Google Shape;640;p276"/>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grpSp>
      <p:grpSp>
        <p:nvGrpSpPr>
          <p:cNvPr id="641" name="Google Shape;641;p276"/>
          <p:cNvGrpSpPr/>
          <p:nvPr/>
        </p:nvGrpSpPr>
        <p:grpSpPr>
          <a:xfrm>
            <a:off x="6104589" y="2193743"/>
            <a:ext cx="397892" cy="646462"/>
            <a:chOff x="1400864" y="1624076"/>
            <a:chExt cx="560368" cy="910439"/>
          </a:xfrm>
        </p:grpSpPr>
        <p:grpSp>
          <p:nvGrpSpPr>
            <p:cNvPr id="642" name="Google Shape;642;p276"/>
            <p:cNvGrpSpPr/>
            <p:nvPr/>
          </p:nvGrpSpPr>
          <p:grpSpPr>
            <a:xfrm>
              <a:off x="1400864" y="1624076"/>
              <a:ext cx="560368" cy="825149"/>
              <a:chOff x="1342876" y="1647676"/>
              <a:chExt cx="560368" cy="825149"/>
            </a:xfrm>
          </p:grpSpPr>
          <p:sp>
            <p:nvSpPr>
              <p:cNvPr id="643" name="Google Shape;643;p276"/>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sp>
            <p:nvSpPr>
              <p:cNvPr id="644" name="Google Shape;644;p276"/>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grpSp>
        <p:cxnSp>
          <p:nvCxnSpPr>
            <p:cNvPr id="645" name="Google Shape;645;p276"/>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646" name="Google Shape;646;p276"/>
            <p:cNvSpPr/>
            <p:nvPr/>
          </p:nvSpPr>
          <p:spPr>
            <a:xfrm rot="2700000">
              <a:off x="1559854" y="1891857"/>
              <a:ext cx="242388" cy="242388"/>
            </a:xfrm>
            <a:prstGeom prst="rect">
              <a:avLst/>
            </a:prstGeom>
            <a:solidFill>
              <a:schemeClr val="dk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grpSp>
      <p:grpSp>
        <p:nvGrpSpPr>
          <p:cNvPr id="647" name="Google Shape;647;p276"/>
          <p:cNvGrpSpPr/>
          <p:nvPr/>
        </p:nvGrpSpPr>
        <p:grpSpPr>
          <a:xfrm>
            <a:off x="7845614" y="2193743"/>
            <a:ext cx="397892" cy="646462"/>
            <a:chOff x="1400864" y="1624076"/>
            <a:chExt cx="560368" cy="910439"/>
          </a:xfrm>
        </p:grpSpPr>
        <p:grpSp>
          <p:nvGrpSpPr>
            <p:cNvPr id="648" name="Google Shape;648;p276"/>
            <p:cNvGrpSpPr/>
            <p:nvPr/>
          </p:nvGrpSpPr>
          <p:grpSpPr>
            <a:xfrm>
              <a:off x="1400864" y="1624076"/>
              <a:ext cx="560368" cy="825149"/>
              <a:chOff x="1342876" y="1647676"/>
              <a:chExt cx="560368" cy="825149"/>
            </a:xfrm>
          </p:grpSpPr>
          <p:sp>
            <p:nvSpPr>
              <p:cNvPr id="649" name="Google Shape;649;p276"/>
              <p:cNvSpPr/>
              <p:nvPr/>
            </p:nvSpPr>
            <p:spPr>
              <a:xfrm rot="2700000">
                <a:off x="1424940" y="1729740"/>
                <a:ext cx="396240" cy="39624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sp>
            <p:nvSpPr>
              <p:cNvPr id="650" name="Google Shape;650;p276"/>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grpSp>
        <p:cxnSp>
          <p:nvCxnSpPr>
            <p:cNvPr id="651" name="Google Shape;651;p276"/>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652" name="Google Shape;652;p276"/>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grpSp>
      <p:sp>
        <p:nvSpPr>
          <p:cNvPr id="653" name="Google Shape;653;p276"/>
          <p:cNvSpPr txBox="1"/>
          <p:nvPr>
            <p:ph idx="1" type="body"/>
          </p:nvPr>
        </p:nvSpPr>
        <p:spPr>
          <a:xfrm>
            <a:off x="223088" y="2976272"/>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SzPts val="1400"/>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654" name="Google Shape;654;p276"/>
          <p:cNvSpPr txBox="1"/>
          <p:nvPr>
            <p:ph idx="2" type="body"/>
          </p:nvPr>
        </p:nvSpPr>
        <p:spPr>
          <a:xfrm>
            <a:off x="1964112" y="2976272"/>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SzPts val="1400"/>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655" name="Google Shape;655;p276"/>
          <p:cNvSpPr txBox="1"/>
          <p:nvPr>
            <p:ph idx="3" type="body"/>
          </p:nvPr>
        </p:nvSpPr>
        <p:spPr>
          <a:xfrm>
            <a:off x="3705136" y="2976272"/>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SzPts val="1400"/>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656" name="Google Shape;656;p276"/>
          <p:cNvSpPr txBox="1"/>
          <p:nvPr>
            <p:ph idx="4" type="body"/>
          </p:nvPr>
        </p:nvSpPr>
        <p:spPr>
          <a:xfrm>
            <a:off x="5446160" y="2976272"/>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SzPts val="1400"/>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657" name="Google Shape;657;p276"/>
          <p:cNvSpPr txBox="1"/>
          <p:nvPr>
            <p:ph idx="5" type="body"/>
          </p:nvPr>
        </p:nvSpPr>
        <p:spPr>
          <a:xfrm>
            <a:off x="7187185" y="2976272"/>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SzPts val="1400"/>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3">
    <p:spTree>
      <p:nvGrpSpPr>
        <p:cNvPr id="658" name="Shape 658"/>
        <p:cNvGrpSpPr/>
        <p:nvPr/>
      </p:nvGrpSpPr>
      <p:grpSpPr>
        <a:xfrm>
          <a:off x="0" y="0"/>
          <a:ext cx="0" cy="0"/>
          <a:chOff x="0" y="0"/>
          <a:chExt cx="0" cy="0"/>
        </a:xfrm>
      </p:grpSpPr>
      <p:pic>
        <p:nvPicPr>
          <p:cNvPr descr="Shape&#10;&#10;Description automatically generated with low confidence" id="659" name="Google Shape;659;p277"/>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660" name="Google Shape;660;p277"/>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61" name="Google Shape;661;p277"/>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662" name="Google Shape;662;p277"/>
          <p:cNvGrpSpPr/>
          <p:nvPr/>
        </p:nvGrpSpPr>
        <p:grpSpPr>
          <a:xfrm>
            <a:off x="881517" y="2193743"/>
            <a:ext cx="7361989" cy="646462"/>
            <a:chOff x="881517" y="2219381"/>
            <a:chExt cx="7361989" cy="646462"/>
          </a:xfrm>
        </p:grpSpPr>
        <p:grpSp>
          <p:nvGrpSpPr>
            <p:cNvPr id="663" name="Google Shape;663;p277"/>
            <p:cNvGrpSpPr/>
            <p:nvPr/>
          </p:nvGrpSpPr>
          <p:grpSpPr>
            <a:xfrm>
              <a:off x="881517" y="2219381"/>
              <a:ext cx="397892" cy="646462"/>
              <a:chOff x="1400864" y="1624076"/>
              <a:chExt cx="560368" cy="910439"/>
            </a:xfrm>
          </p:grpSpPr>
          <p:grpSp>
            <p:nvGrpSpPr>
              <p:cNvPr id="664" name="Google Shape;664;p277"/>
              <p:cNvGrpSpPr/>
              <p:nvPr/>
            </p:nvGrpSpPr>
            <p:grpSpPr>
              <a:xfrm>
                <a:off x="1400864" y="1624076"/>
                <a:ext cx="560368" cy="825149"/>
                <a:chOff x="1342876" y="1647676"/>
                <a:chExt cx="560368" cy="825149"/>
              </a:xfrm>
            </p:grpSpPr>
            <p:sp>
              <p:nvSpPr>
                <p:cNvPr id="665" name="Google Shape;665;p277"/>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sp>
              <p:nvSpPr>
                <p:cNvPr id="666" name="Google Shape;666;p277"/>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grpSp>
          <p:cxnSp>
            <p:nvCxnSpPr>
              <p:cNvPr id="667" name="Google Shape;667;p277"/>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668" name="Google Shape;668;p277"/>
              <p:cNvSpPr/>
              <p:nvPr/>
            </p:nvSpPr>
            <p:spPr>
              <a:xfrm rot="2700000">
                <a:off x="1559854" y="1891857"/>
                <a:ext cx="242388" cy="242388"/>
              </a:xfrm>
              <a:prstGeom prst="rect">
                <a:avLst/>
              </a:prstGeom>
              <a:solidFill>
                <a:schemeClr val="accent1"/>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grpSp>
        <p:grpSp>
          <p:nvGrpSpPr>
            <p:cNvPr id="669" name="Google Shape;669;p277"/>
            <p:cNvGrpSpPr/>
            <p:nvPr/>
          </p:nvGrpSpPr>
          <p:grpSpPr>
            <a:xfrm>
              <a:off x="2622541" y="2219381"/>
              <a:ext cx="397892" cy="646462"/>
              <a:chOff x="1400864" y="1624076"/>
              <a:chExt cx="560368" cy="910439"/>
            </a:xfrm>
          </p:grpSpPr>
          <p:grpSp>
            <p:nvGrpSpPr>
              <p:cNvPr id="670" name="Google Shape;670;p277"/>
              <p:cNvGrpSpPr/>
              <p:nvPr/>
            </p:nvGrpSpPr>
            <p:grpSpPr>
              <a:xfrm>
                <a:off x="1400864" y="1624076"/>
                <a:ext cx="560368" cy="825149"/>
                <a:chOff x="1342876" y="1647676"/>
                <a:chExt cx="560368" cy="825149"/>
              </a:xfrm>
            </p:grpSpPr>
            <p:sp>
              <p:nvSpPr>
                <p:cNvPr id="671" name="Google Shape;671;p277"/>
                <p:cNvSpPr/>
                <p:nvPr/>
              </p:nvSpPr>
              <p:spPr>
                <a:xfrm rot="2700000">
                  <a:off x="1424940" y="1729740"/>
                  <a:ext cx="396240" cy="396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sp>
              <p:nvSpPr>
                <p:cNvPr id="672" name="Google Shape;672;p277"/>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grpSp>
          <p:cxnSp>
            <p:nvCxnSpPr>
              <p:cNvPr id="673" name="Google Shape;673;p277"/>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674" name="Google Shape;674;p277"/>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grpSp>
        <p:grpSp>
          <p:nvGrpSpPr>
            <p:cNvPr id="675" name="Google Shape;675;p277"/>
            <p:cNvGrpSpPr/>
            <p:nvPr/>
          </p:nvGrpSpPr>
          <p:grpSpPr>
            <a:xfrm>
              <a:off x="4363565" y="2219381"/>
              <a:ext cx="397892" cy="646462"/>
              <a:chOff x="1400864" y="1624076"/>
              <a:chExt cx="560368" cy="910439"/>
            </a:xfrm>
          </p:grpSpPr>
          <p:grpSp>
            <p:nvGrpSpPr>
              <p:cNvPr id="676" name="Google Shape;676;p277"/>
              <p:cNvGrpSpPr/>
              <p:nvPr/>
            </p:nvGrpSpPr>
            <p:grpSpPr>
              <a:xfrm>
                <a:off x="1400864" y="1624076"/>
                <a:ext cx="560368" cy="825149"/>
                <a:chOff x="1342876" y="1647676"/>
                <a:chExt cx="560368" cy="825149"/>
              </a:xfrm>
            </p:grpSpPr>
            <p:sp>
              <p:nvSpPr>
                <p:cNvPr id="677" name="Google Shape;677;p277"/>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sp>
              <p:nvSpPr>
                <p:cNvPr id="678" name="Google Shape;678;p277"/>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grpSp>
          <p:cxnSp>
            <p:nvCxnSpPr>
              <p:cNvPr id="679" name="Google Shape;679;p277"/>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680" name="Google Shape;680;p277"/>
              <p:cNvSpPr/>
              <p:nvPr/>
            </p:nvSpPr>
            <p:spPr>
              <a:xfrm rot="2700000">
                <a:off x="1559854" y="1891857"/>
                <a:ext cx="242388" cy="242388"/>
              </a:xfrm>
              <a:prstGeom prst="rect">
                <a:avLst/>
              </a:prstGeom>
              <a:solidFill>
                <a:schemeClr val="accent1"/>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grpSp>
        <p:grpSp>
          <p:nvGrpSpPr>
            <p:cNvPr id="681" name="Google Shape;681;p277"/>
            <p:cNvGrpSpPr/>
            <p:nvPr/>
          </p:nvGrpSpPr>
          <p:grpSpPr>
            <a:xfrm>
              <a:off x="6104589" y="2219381"/>
              <a:ext cx="397892" cy="646462"/>
              <a:chOff x="1400864" y="1624076"/>
              <a:chExt cx="560368" cy="910439"/>
            </a:xfrm>
          </p:grpSpPr>
          <p:grpSp>
            <p:nvGrpSpPr>
              <p:cNvPr id="682" name="Google Shape;682;p277"/>
              <p:cNvGrpSpPr/>
              <p:nvPr/>
            </p:nvGrpSpPr>
            <p:grpSpPr>
              <a:xfrm>
                <a:off x="1400864" y="1624076"/>
                <a:ext cx="560368" cy="825149"/>
                <a:chOff x="1342876" y="1647676"/>
                <a:chExt cx="560368" cy="825149"/>
              </a:xfrm>
            </p:grpSpPr>
            <p:sp>
              <p:nvSpPr>
                <p:cNvPr id="683" name="Google Shape;683;p277"/>
                <p:cNvSpPr/>
                <p:nvPr/>
              </p:nvSpPr>
              <p:spPr>
                <a:xfrm rot="2700000">
                  <a:off x="1424940" y="1729740"/>
                  <a:ext cx="396240" cy="396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sp>
              <p:nvSpPr>
                <p:cNvPr id="684" name="Google Shape;684;p277"/>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grpSp>
          <p:cxnSp>
            <p:nvCxnSpPr>
              <p:cNvPr id="685" name="Google Shape;685;p277"/>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686" name="Google Shape;686;p277"/>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grpSp>
        <p:grpSp>
          <p:nvGrpSpPr>
            <p:cNvPr id="687" name="Google Shape;687;p277"/>
            <p:cNvGrpSpPr/>
            <p:nvPr/>
          </p:nvGrpSpPr>
          <p:grpSpPr>
            <a:xfrm>
              <a:off x="7845614" y="2219381"/>
              <a:ext cx="397892" cy="646462"/>
              <a:chOff x="1400864" y="1624076"/>
              <a:chExt cx="560368" cy="910439"/>
            </a:xfrm>
          </p:grpSpPr>
          <p:grpSp>
            <p:nvGrpSpPr>
              <p:cNvPr id="688" name="Google Shape;688;p277"/>
              <p:cNvGrpSpPr/>
              <p:nvPr/>
            </p:nvGrpSpPr>
            <p:grpSpPr>
              <a:xfrm>
                <a:off x="1400864" y="1624076"/>
                <a:ext cx="560368" cy="825149"/>
                <a:chOff x="1342876" y="1647676"/>
                <a:chExt cx="560368" cy="825149"/>
              </a:xfrm>
            </p:grpSpPr>
            <p:sp>
              <p:nvSpPr>
                <p:cNvPr id="689" name="Google Shape;689;p277"/>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sp>
              <p:nvSpPr>
                <p:cNvPr id="690" name="Google Shape;690;p277"/>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grpSp>
          <p:cxnSp>
            <p:nvCxnSpPr>
              <p:cNvPr id="691" name="Google Shape;691;p277"/>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692" name="Google Shape;692;p277"/>
              <p:cNvSpPr/>
              <p:nvPr/>
            </p:nvSpPr>
            <p:spPr>
              <a:xfrm rot="2700000">
                <a:off x="1559854" y="1891857"/>
                <a:ext cx="242388" cy="242388"/>
              </a:xfrm>
              <a:prstGeom prst="rect">
                <a:avLst/>
              </a:prstGeom>
              <a:solidFill>
                <a:schemeClr val="accent1"/>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grpSp>
      </p:grpSp>
      <p:sp>
        <p:nvSpPr>
          <p:cNvPr id="693" name="Google Shape;693;p277"/>
          <p:cNvSpPr txBox="1"/>
          <p:nvPr>
            <p:ph idx="1" type="body"/>
          </p:nvPr>
        </p:nvSpPr>
        <p:spPr>
          <a:xfrm>
            <a:off x="223088" y="2976272"/>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SzPts val="1400"/>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694" name="Google Shape;694;p277"/>
          <p:cNvSpPr txBox="1"/>
          <p:nvPr>
            <p:ph idx="2" type="body"/>
          </p:nvPr>
        </p:nvSpPr>
        <p:spPr>
          <a:xfrm>
            <a:off x="1964112" y="2976272"/>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SzPts val="1400"/>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695" name="Google Shape;695;p277"/>
          <p:cNvSpPr txBox="1"/>
          <p:nvPr>
            <p:ph idx="3" type="body"/>
          </p:nvPr>
        </p:nvSpPr>
        <p:spPr>
          <a:xfrm>
            <a:off x="3705136" y="2976272"/>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SzPts val="1400"/>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696" name="Google Shape;696;p277"/>
          <p:cNvSpPr txBox="1"/>
          <p:nvPr>
            <p:ph idx="4" type="body"/>
          </p:nvPr>
        </p:nvSpPr>
        <p:spPr>
          <a:xfrm>
            <a:off x="5446160" y="2976272"/>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SzPts val="1400"/>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697" name="Google Shape;697;p277"/>
          <p:cNvSpPr txBox="1"/>
          <p:nvPr>
            <p:ph idx="5" type="body"/>
          </p:nvPr>
        </p:nvSpPr>
        <p:spPr>
          <a:xfrm>
            <a:off x="7187185" y="2976272"/>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SzPts val="1400"/>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4">
    <p:spTree>
      <p:nvGrpSpPr>
        <p:cNvPr id="698" name="Shape 698"/>
        <p:cNvGrpSpPr/>
        <p:nvPr/>
      </p:nvGrpSpPr>
      <p:grpSpPr>
        <a:xfrm>
          <a:off x="0" y="0"/>
          <a:ext cx="0" cy="0"/>
          <a:chOff x="0" y="0"/>
          <a:chExt cx="0" cy="0"/>
        </a:xfrm>
      </p:grpSpPr>
      <p:pic>
        <p:nvPicPr>
          <p:cNvPr descr="Shape&#10;&#10;Description automatically generated with low confidence" id="699" name="Google Shape;699;p278"/>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700" name="Google Shape;700;p278"/>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01" name="Google Shape;701;p278"/>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02" name="Google Shape;702;p278"/>
          <p:cNvSpPr/>
          <p:nvPr/>
        </p:nvSpPr>
        <p:spPr>
          <a:xfrm>
            <a:off x="424317" y="2347851"/>
            <a:ext cx="8295367" cy="827315"/>
          </a:xfrm>
          <a:prstGeom prst="roundRect">
            <a:avLst>
              <a:gd fmla="val 23418" name="adj"/>
            </a:avLst>
          </a:prstGeom>
          <a:noFill/>
          <a:ln cap="flat" cmpd="sng" w="25400">
            <a:solidFill>
              <a:srgbClr val="D8D8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300" u="none" cap="none" strike="noStrike">
              <a:solidFill>
                <a:schemeClr val="lt1"/>
              </a:solidFill>
              <a:latin typeface="Public Sans"/>
              <a:ea typeface="Public Sans"/>
              <a:cs typeface="Public Sans"/>
              <a:sym typeface="Public Sans"/>
            </a:endParaRPr>
          </a:p>
        </p:txBody>
      </p:sp>
      <p:sp>
        <p:nvSpPr>
          <p:cNvPr id="703" name="Google Shape;703;p278"/>
          <p:cNvSpPr/>
          <p:nvPr/>
        </p:nvSpPr>
        <p:spPr>
          <a:xfrm>
            <a:off x="895485" y="2047481"/>
            <a:ext cx="600740" cy="600740"/>
          </a:xfrm>
          <a:prstGeom prst="ellipse">
            <a:avLst/>
          </a:prstGeom>
          <a:solidFill>
            <a:schemeClr val="dk2"/>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300" u="none" cap="none" strike="noStrike">
                <a:solidFill>
                  <a:schemeClr val="lt1"/>
                </a:solidFill>
                <a:latin typeface="Public Sans"/>
                <a:ea typeface="Public Sans"/>
                <a:cs typeface="Public Sans"/>
                <a:sym typeface="Public Sans"/>
              </a:rPr>
              <a:t>1</a:t>
            </a:r>
            <a:endParaRPr/>
          </a:p>
        </p:txBody>
      </p:sp>
      <p:sp>
        <p:nvSpPr>
          <p:cNvPr id="704" name="Google Shape;704;p278"/>
          <p:cNvSpPr/>
          <p:nvPr/>
        </p:nvSpPr>
        <p:spPr>
          <a:xfrm>
            <a:off x="2832825" y="2047481"/>
            <a:ext cx="600740" cy="600740"/>
          </a:xfrm>
          <a:prstGeom prst="ellipse">
            <a:avLst/>
          </a:prstGeom>
          <a:solidFill>
            <a:schemeClr val="dk2"/>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300" u="none" cap="none" strike="noStrike">
                <a:solidFill>
                  <a:schemeClr val="lt1"/>
                </a:solidFill>
                <a:latin typeface="Public Sans"/>
                <a:ea typeface="Public Sans"/>
                <a:cs typeface="Public Sans"/>
                <a:sym typeface="Public Sans"/>
              </a:rPr>
              <a:t>3</a:t>
            </a:r>
            <a:endParaRPr/>
          </a:p>
        </p:txBody>
      </p:sp>
      <p:sp>
        <p:nvSpPr>
          <p:cNvPr id="705" name="Google Shape;705;p278"/>
          <p:cNvSpPr/>
          <p:nvPr/>
        </p:nvSpPr>
        <p:spPr>
          <a:xfrm>
            <a:off x="4770165" y="2047481"/>
            <a:ext cx="600740" cy="600740"/>
          </a:xfrm>
          <a:prstGeom prst="ellipse">
            <a:avLst/>
          </a:prstGeom>
          <a:solidFill>
            <a:schemeClr val="dk2"/>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300" u="none" cap="none" strike="noStrike">
                <a:solidFill>
                  <a:schemeClr val="lt1"/>
                </a:solidFill>
                <a:latin typeface="Public Sans"/>
                <a:ea typeface="Public Sans"/>
                <a:cs typeface="Public Sans"/>
                <a:sym typeface="Public Sans"/>
              </a:rPr>
              <a:t>5</a:t>
            </a:r>
            <a:endParaRPr/>
          </a:p>
        </p:txBody>
      </p:sp>
      <p:sp>
        <p:nvSpPr>
          <p:cNvPr id="706" name="Google Shape;706;p278"/>
          <p:cNvSpPr/>
          <p:nvPr/>
        </p:nvSpPr>
        <p:spPr>
          <a:xfrm>
            <a:off x="6707505" y="2047481"/>
            <a:ext cx="600740" cy="600740"/>
          </a:xfrm>
          <a:prstGeom prst="ellipse">
            <a:avLst/>
          </a:prstGeom>
          <a:solidFill>
            <a:schemeClr val="dk2"/>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300" u="none" cap="none" strike="noStrike">
                <a:solidFill>
                  <a:schemeClr val="lt1"/>
                </a:solidFill>
                <a:latin typeface="Public Sans"/>
                <a:ea typeface="Public Sans"/>
                <a:cs typeface="Public Sans"/>
                <a:sym typeface="Public Sans"/>
              </a:rPr>
              <a:t>7</a:t>
            </a:r>
            <a:endParaRPr/>
          </a:p>
        </p:txBody>
      </p:sp>
      <p:sp>
        <p:nvSpPr>
          <p:cNvPr id="707" name="Google Shape;707;p278"/>
          <p:cNvSpPr/>
          <p:nvPr/>
        </p:nvSpPr>
        <p:spPr>
          <a:xfrm>
            <a:off x="1864155" y="2878423"/>
            <a:ext cx="600740" cy="600740"/>
          </a:xfrm>
          <a:prstGeom prst="ellipse">
            <a:avLst/>
          </a:prstGeom>
          <a:solidFill>
            <a:schemeClr val="lt2"/>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300" u="none" cap="none" strike="noStrike">
                <a:solidFill>
                  <a:schemeClr val="lt1"/>
                </a:solidFill>
                <a:latin typeface="Public Sans"/>
                <a:ea typeface="Public Sans"/>
                <a:cs typeface="Public Sans"/>
                <a:sym typeface="Public Sans"/>
              </a:rPr>
              <a:t>2</a:t>
            </a:r>
            <a:endParaRPr/>
          </a:p>
        </p:txBody>
      </p:sp>
      <p:sp>
        <p:nvSpPr>
          <p:cNvPr id="708" name="Google Shape;708;p278"/>
          <p:cNvSpPr/>
          <p:nvPr/>
        </p:nvSpPr>
        <p:spPr>
          <a:xfrm>
            <a:off x="3801495" y="2878423"/>
            <a:ext cx="600740" cy="600740"/>
          </a:xfrm>
          <a:prstGeom prst="ellipse">
            <a:avLst/>
          </a:prstGeom>
          <a:solidFill>
            <a:schemeClr val="lt2"/>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300" u="none" cap="none" strike="noStrike">
                <a:solidFill>
                  <a:schemeClr val="lt1"/>
                </a:solidFill>
                <a:latin typeface="Public Sans"/>
                <a:ea typeface="Public Sans"/>
                <a:cs typeface="Public Sans"/>
                <a:sym typeface="Public Sans"/>
              </a:rPr>
              <a:t>4</a:t>
            </a:r>
            <a:endParaRPr/>
          </a:p>
        </p:txBody>
      </p:sp>
      <p:sp>
        <p:nvSpPr>
          <p:cNvPr id="709" name="Google Shape;709;p278"/>
          <p:cNvSpPr/>
          <p:nvPr/>
        </p:nvSpPr>
        <p:spPr>
          <a:xfrm>
            <a:off x="5738835" y="2878423"/>
            <a:ext cx="600740" cy="600740"/>
          </a:xfrm>
          <a:prstGeom prst="ellipse">
            <a:avLst/>
          </a:prstGeom>
          <a:solidFill>
            <a:schemeClr val="lt2"/>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300" u="none" cap="none" strike="noStrike">
                <a:solidFill>
                  <a:schemeClr val="lt1"/>
                </a:solidFill>
                <a:latin typeface="Public Sans"/>
                <a:ea typeface="Public Sans"/>
                <a:cs typeface="Public Sans"/>
                <a:sym typeface="Public Sans"/>
              </a:rPr>
              <a:t>6</a:t>
            </a:r>
            <a:endParaRPr/>
          </a:p>
        </p:txBody>
      </p:sp>
      <p:sp>
        <p:nvSpPr>
          <p:cNvPr id="710" name="Google Shape;710;p278"/>
          <p:cNvSpPr/>
          <p:nvPr/>
        </p:nvSpPr>
        <p:spPr>
          <a:xfrm>
            <a:off x="7676175" y="2878423"/>
            <a:ext cx="600740" cy="600740"/>
          </a:xfrm>
          <a:prstGeom prst="ellipse">
            <a:avLst/>
          </a:prstGeom>
          <a:solidFill>
            <a:schemeClr val="lt2"/>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300" u="none" cap="none" strike="noStrike">
                <a:solidFill>
                  <a:schemeClr val="lt1"/>
                </a:solidFill>
                <a:latin typeface="Public Sans"/>
                <a:ea typeface="Public Sans"/>
                <a:cs typeface="Public Sans"/>
                <a:sym typeface="Public Sans"/>
              </a:rPr>
              <a:t>8</a:t>
            </a:r>
            <a:endParaRPr/>
          </a:p>
        </p:txBody>
      </p:sp>
      <p:sp>
        <p:nvSpPr>
          <p:cNvPr id="711" name="Google Shape;711;p278"/>
          <p:cNvSpPr txBox="1"/>
          <p:nvPr>
            <p:ph idx="1" type="body"/>
          </p:nvPr>
        </p:nvSpPr>
        <p:spPr>
          <a:xfrm>
            <a:off x="338480" y="1520536"/>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SzPts val="1400"/>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712" name="Google Shape;712;p278"/>
          <p:cNvSpPr txBox="1"/>
          <p:nvPr>
            <p:ph idx="2" type="body"/>
          </p:nvPr>
        </p:nvSpPr>
        <p:spPr>
          <a:xfrm>
            <a:off x="2275820" y="1520536"/>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SzPts val="1400"/>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713" name="Google Shape;713;p278"/>
          <p:cNvSpPr txBox="1"/>
          <p:nvPr>
            <p:ph idx="3" type="body"/>
          </p:nvPr>
        </p:nvSpPr>
        <p:spPr>
          <a:xfrm>
            <a:off x="4213160" y="1520536"/>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SzPts val="1400"/>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714" name="Google Shape;714;p278"/>
          <p:cNvSpPr txBox="1"/>
          <p:nvPr>
            <p:ph idx="4" type="body"/>
          </p:nvPr>
        </p:nvSpPr>
        <p:spPr>
          <a:xfrm>
            <a:off x="6150500" y="1520536"/>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SzPts val="1400"/>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715" name="Google Shape;715;p278"/>
          <p:cNvSpPr txBox="1"/>
          <p:nvPr>
            <p:ph idx="5" type="body"/>
          </p:nvPr>
        </p:nvSpPr>
        <p:spPr>
          <a:xfrm>
            <a:off x="1312701" y="3698145"/>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SzPts val="1400"/>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716" name="Google Shape;716;p278"/>
          <p:cNvSpPr txBox="1"/>
          <p:nvPr>
            <p:ph idx="6" type="body"/>
          </p:nvPr>
        </p:nvSpPr>
        <p:spPr>
          <a:xfrm>
            <a:off x="3250041" y="3698145"/>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SzPts val="1400"/>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717" name="Google Shape;717;p278"/>
          <p:cNvSpPr txBox="1"/>
          <p:nvPr>
            <p:ph idx="7" type="body"/>
          </p:nvPr>
        </p:nvSpPr>
        <p:spPr>
          <a:xfrm>
            <a:off x="5187381" y="3698145"/>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SzPts val="1400"/>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718" name="Google Shape;718;p278"/>
          <p:cNvSpPr txBox="1"/>
          <p:nvPr>
            <p:ph idx="8" type="body"/>
          </p:nvPr>
        </p:nvSpPr>
        <p:spPr>
          <a:xfrm>
            <a:off x="7124721" y="3698145"/>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SzPts val="1400"/>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5">
    <p:spTree>
      <p:nvGrpSpPr>
        <p:cNvPr id="719" name="Shape 719"/>
        <p:cNvGrpSpPr/>
        <p:nvPr/>
      </p:nvGrpSpPr>
      <p:grpSpPr>
        <a:xfrm>
          <a:off x="0" y="0"/>
          <a:ext cx="0" cy="0"/>
          <a:chOff x="0" y="0"/>
          <a:chExt cx="0" cy="0"/>
        </a:xfrm>
      </p:grpSpPr>
      <p:pic>
        <p:nvPicPr>
          <p:cNvPr descr="Shape&#10;&#10;Description automatically generated with low confidence" id="720" name="Google Shape;720;p279"/>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721" name="Google Shape;721;p279"/>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22" name="Google Shape;722;p279"/>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23" name="Google Shape;723;p279"/>
          <p:cNvSpPr/>
          <p:nvPr/>
        </p:nvSpPr>
        <p:spPr>
          <a:xfrm>
            <a:off x="424317" y="2347851"/>
            <a:ext cx="8295367" cy="827315"/>
          </a:xfrm>
          <a:prstGeom prst="roundRect">
            <a:avLst>
              <a:gd fmla="val 23418" name="adj"/>
            </a:avLst>
          </a:prstGeom>
          <a:noFill/>
          <a:ln cap="flat" cmpd="sng" w="25400">
            <a:solidFill>
              <a:srgbClr val="D8D8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300" u="none" cap="none" strike="noStrike">
              <a:solidFill>
                <a:schemeClr val="lt1"/>
              </a:solidFill>
              <a:latin typeface="Public Sans"/>
              <a:ea typeface="Public Sans"/>
              <a:cs typeface="Public Sans"/>
              <a:sym typeface="Public Sans"/>
            </a:endParaRPr>
          </a:p>
        </p:txBody>
      </p:sp>
      <p:sp>
        <p:nvSpPr>
          <p:cNvPr id="724" name="Google Shape;724;p279"/>
          <p:cNvSpPr/>
          <p:nvPr/>
        </p:nvSpPr>
        <p:spPr>
          <a:xfrm>
            <a:off x="895485" y="2047481"/>
            <a:ext cx="600740" cy="600740"/>
          </a:xfrm>
          <a:prstGeom prst="ellipse">
            <a:avLst/>
          </a:prstGeom>
          <a:solidFill>
            <a:schemeClr val="accent4"/>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300" u="none" cap="none" strike="noStrike">
                <a:solidFill>
                  <a:schemeClr val="lt1"/>
                </a:solidFill>
                <a:latin typeface="Public Sans"/>
                <a:ea typeface="Public Sans"/>
                <a:cs typeface="Public Sans"/>
                <a:sym typeface="Public Sans"/>
              </a:rPr>
              <a:t>1</a:t>
            </a:r>
            <a:endParaRPr/>
          </a:p>
        </p:txBody>
      </p:sp>
      <p:sp>
        <p:nvSpPr>
          <p:cNvPr id="725" name="Google Shape;725;p279"/>
          <p:cNvSpPr/>
          <p:nvPr/>
        </p:nvSpPr>
        <p:spPr>
          <a:xfrm>
            <a:off x="2832825" y="2047481"/>
            <a:ext cx="600740" cy="600740"/>
          </a:xfrm>
          <a:prstGeom prst="ellipse">
            <a:avLst/>
          </a:prstGeom>
          <a:solidFill>
            <a:schemeClr val="accent4"/>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300" u="none" cap="none" strike="noStrike">
                <a:solidFill>
                  <a:schemeClr val="lt1"/>
                </a:solidFill>
                <a:latin typeface="Public Sans"/>
                <a:ea typeface="Public Sans"/>
                <a:cs typeface="Public Sans"/>
                <a:sym typeface="Public Sans"/>
              </a:rPr>
              <a:t>3</a:t>
            </a:r>
            <a:endParaRPr/>
          </a:p>
        </p:txBody>
      </p:sp>
      <p:sp>
        <p:nvSpPr>
          <p:cNvPr id="726" name="Google Shape;726;p279"/>
          <p:cNvSpPr/>
          <p:nvPr/>
        </p:nvSpPr>
        <p:spPr>
          <a:xfrm>
            <a:off x="4770165" y="2047481"/>
            <a:ext cx="600740" cy="600740"/>
          </a:xfrm>
          <a:prstGeom prst="ellipse">
            <a:avLst/>
          </a:prstGeom>
          <a:solidFill>
            <a:schemeClr val="accent4"/>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300" u="none" cap="none" strike="noStrike">
                <a:solidFill>
                  <a:schemeClr val="lt1"/>
                </a:solidFill>
                <a:latin typeface="Public Sans"/>
                <a:ea typeface="Public Sans"/>
                <a:cs typeface="Public Sans"/>
                <a:sym typeface="Public Sans"/>
              </a:rPr>
              <a:t>5</a:t>
            </a:r>
            <a:endParaRPr/>
          </a:p>
        </p:txBody>
      </p:sp>
      <p:sp>
        <p:nvSpPr>
          <p:cNvPr id="727" name="Google Shape;727;p279"/>
          <p:cNvSpPr/>
          <p:nvPr/>
        </p:nvSpPr>
        <p:spPr>
          <a:xfrm>
            <a:off x="6707505" y="2047481"/>
            <a:ext cx="600740" cy="600740"/>
          </a:xfrm>
          <a:prstGeom prst="ellipse">
            <a:avLst/>
          </a:prstGeom>
          <a:solidFill>
            <a:schemeClr val="accent4"/>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300" u="none" cap="none" strike="noStrike">
                <a:solidFill>
                  <a:schemeClr val="lt1"/>
                </a:solidFill>
                <a:latin typeface="Public Sans"/>
                <a:ea typeface="Public Sans"/>
                <a:cs typeface="Public Sans"/>
                <a:sym typeface="Public Sans"/>
              </a:rPr>
              <a:t>7</a:t>
            </a:r>
            <a:endParaRPr/>
          </a:p>
        </p:txBody>
      </p:sp>
      <p:sp>
        <p:nvSpPr>
          <p:cNvPr id="728" name="Google Shape;728;p279"/>
          <p:cNvSpPr/>
          <p:nvPr/>
        </p:nvSpPr>
        <p:spPr>
          <a:xfrm>
            <a:off x="1864155" y="2878423"/>
            <a:ext cx="600740" cy="600740"/>
          </a:xfrm>
          <a:prstGeom prst="ellipse">
            <a:avLst/>
          </a:prstGeom>
          <a:solidFill>
            <a:schemeClr val="accent1"/>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300" u="none" cap="none" strike="noStrike">
                <a:solidFill>
                  <a:schemeClr val="lt1"/>
                </a:solidFill>
                <a:latin typeface="Public Sans"/>
                <a:ea typeface="Public Sans"/>
                <a:cs typeface="Public Sans"/>
                <a:sym typeface="Public Sans"/>
              </a:rPr>
              <a:t>2</a:t>
            </a:r>
            <a:endParaRPr/>
          </a:p>
        </p:txBody>
      </p:sp>
      <p:sp>
        <p:nvSpPr>
          <p:cNvPr id="729" name="Google Shape;729;p279"/>
          <p:cNvSpPr/>
          <p:nvPr/>
        </p:nvSpPr>
        <p:spPr>
          <a:xfrm>
            <a:off x="3801495" y="2878423"/>
            <a:ext cx="600740" cy="600740"/>
          </a:xfrm>
          <a:prstGeom prst="ellipse">
            <a:avLst/>
          </a:prstGeom>
          <a:solidFill>
            <a:schemeClr val="accent1"/>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300" u="none" cap="none" strike="noStrike">
                <a:solidFill>
                  <a:schemeClr val="lt1"/>
                </a:solidFill>
                <a:latin typeface="Public Sans"/>
                <a:ea typeface="Public Sans"/>
                <a:cs typeface="Public Sans"/>
                <a:sym typeface="Public Sans"/>
              </a:rPr>
              <a:t>4</a:t>
            </a:r>
            <a:endParaRPr/>
          </a:p>
        </p:txBody>
      </p:sp>
      <p:sp>
        <p:nvSpPr>
          <p:cNvPr id="730" name="Google Shape;730;p279"/>
          <p:cNvSpPr/>
          <p:nvPr/>
        </p:nvSpPr>
        <p:spPr>
          <a:xfrm>
            <a:off x="5738835" y="2878423"/>
            <a:ext cx="600740" cy="600740"/>
          </a:xfrm>
          <a:prstGeom prst="ellipse">
            <a:avLst/>
          </a:prstGeom>
          <a:solidFill>
            <a:schemeClr val="accent1"/>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300" u="none" cap="none" strike="noStrike">
                <a:solidFill>
                  <a:schemeClr val="lt1"/>
                </a:solidFill>
                <a:latin typeface="Public Sans"/>
                <a:ea typeface="Public Sans"/>
                <a:cs typeface="Public Sans"/>
                <a:sym typeface="Public Sans"/>
              </a:rPr>
              <a:t>6</a:t>
            </a:r>
            <a:endParaRPr/>
          </a:p>
        </p:txBody>
      </p:sp>
      <p:sp>
        <p:nvSpPr>
          <p:cNvPr id="731" name="Google Shape;731;p279"/>
          <p:cNvSpPr/>
          <p:nvPr/>
        </p:nvSpPr>
        <p:spPr>
          <a:xfrm>
            <a:off x="7676175" y="2878423"/>
            <a:ext cx="600740" cy="600740"/>
          </a:xfrm>
          <a:prstGeom prst="ellipse">
            <a:avLst/>
          </a:prstGeom>
          <a:solidFill>
            <a:schemeClr val="accent1"/>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300" u="none" cap="none" strike="noStrike">
                <a:solidFill>
                  <a:schemeClr val="lt1"/>
                </a:solidFill>
                <a:latin typeface="Public Sans"/>
                <a:ea typeface="Public Sans"/>
                <a:cs typeface="Public Sans"/>
                <a:sym typeface="Public Sans"/>
              </a:rPr>
              <a:t>8</a:t>
            </a:r>
            <a:endParaRPr/>
          </a:p>
        </p:txBody>
      </p:sp>
      <p:sp>
        <p:nvSpPr>
          <p:cNvPr id="732" name="Google Shape;732;p279"/>
          <p:cNvSpPr txBox="1"/>
          <p:nvPr>
            <p:ph idx="1" type="body"/>
          </p:nvPr>
        </p:nvSpPr>
        <p:spPr>
          <a:xfrm>
            <a:off x="338480" y="1520536"/>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SzPts val="1400"/>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733" name="Google Shape;733;p279"/>
          <p:cNvSpPr txBox="1"/>
          <p:nvPr>
            <p:ph idx="2" type="body"/>
          </p:nvPr>
        </p:nvSpPr>
        <p:spPr>
          <a:xfrm>
            <a:off x="2275820" y="1520536"/>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SzPts val="1400"/>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734" name="Google Shape;734;p279"/>
          <p:cNvSpPr txBox="1"/>
          <p:nvPr>
            <p:ph idx="3" type="body"/>
          </p:nvPr>
        </p:nvSpPr>
        <p:spPr>
          <a:xfrm>
            <a:off x="4213160" y="1520536"/>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SzPts val="1400"/>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735" name="Google Shape;735;p279"/>
          <p:cNvSpPr txBox="1"/>
          <p:nvPr>
            <p:ph idx="4" type="body"/>
          </p:nvPr>
        </p:nvSpPr>
        <p:spPr>
          <a:xfrm>
            <a:off x="6150500" y="1520536"/>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SzPts val="1400"/>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736" name="Google Shape;736;p279"/>
          <p:cNvSpPr txBox="1"/>
          <p:nvPr>
            <p:ph idx="5" type="body"/>
          </p:nvPr>
        </p:nvSpPr>
        <p:spPr>
          <a:xfrm>
            <a:off x="1312701" y="3698145"/>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SzPts val="1400"/>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737" name="Google Shape;737;p279"/>
          <p:cNvSpPr txBox="1"/>
          <p:nvPr>
            <p:ph idx="6" type="body"/>
          </p:nvPr>
        </p:nvSpPr>
        <p:spPr>
          <a:xfrm>
            <a:off x="3250041" y="3698145"/>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SzPts val="1400"/>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738" name="Google Shape;738;p279"/>
          <p:cNvSpPr txBox="1"/>
          <p:nvPr>
            <p:ph idx="7" type="body"/>
          </p:nvPr>
        </p:nvSpPr>
        <p:spPr>
          <a:xfrm>
            <a:off x="5187381" y="3698145"/>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SzPts val="1400"/>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739" name="Google Shape;739;p279"/>
          <p:cNvSpPr txBox="1"/>
          <p:nvPr>
            <p:ph idx="8" type="body"/>
          </p:nvPr>
        </p:nvSpPr>
        <p:spPr>
          <a:xfrm>
            <a:off x="7124721" y="3698145"/>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SzPts val="1400"/>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Thank you">
    <p:spTree>
      <p:nvGrpSpPr>
        <p:cNvPr id="36" name="Shape 36"/>
        <p:cNvGrpSpPr/>
        <p:nvPr/>
      </p:nvGrpSpPr>
      <p:grpSpPr>
        <a:xfrm>
          <a:off x="0" y="0"/>
          <a:ext cx="0" cy="0"/>
          <a:chOff x="0" y="0"/>
          <a:chExt cx="0" cy="0"/>
        </a:xfrm>
      </p:grpSpPr>
      <p:pic>
        <p:nvPicPr>
          <p:cNvPr descr="Graphical user interface, application&#10;&#10;Description automatically generated" id="37" name="Google Shape;37;p226"/>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descr="Shape&#10;&#10;Description automatically generated with low confidence" id="38" name="Google Shape;38;p226"/>
          <p:cNvPicPr preferRelativeResize="0"/>
          <p:nvPr/>
        </p:nvPicPr>
        <p:blipFill rotWithShape="1">
          <a:blip r:embed="rId3">
            <a:alphaModFix/>
          </a:blip>
          <a:srcRect b="0" l="0" r="0" t="0"/>
          <a:stretch/>
        </p:blipFill>
        <p:spPr>
          <a:xfrm>
            <a:off x="0" y="0"/>
            <a:ext cx="9144000" cy="5143500"/>
          </a:xfrm>
          <a:prstGeom prst="rect">
            <a:avLst/>
          </a:prstGeom>
          <a:noFill/>
          <a:ln>
            <a:noFill/>
          </a:ln>
        </p:spPr>
      </p:pic>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6">
    <p:spTree>
      <p:nvGrpSpPr>
        <p:cNvPr id="740" name="Shape 740"/>
        <p:cNvGrpSpPr/>
        <p:nvPr/>
      </p:nvGrpSpPr>
      <p:grpSpPr>
        <a:xfrm>
          <a:off x="0" y="0"/>
          <a:ext cx="0" cy="0"/>
          <a:chOff x="0" y="0"/>
          <a:chExt cx="0" cy="0"/>
        </a:xfrm>
      </p:grpSpPr>
      <p:pic>
        <p:nvPicPr>
          <p:cNvPr descr="Shape&#10;&#10;Description automatically generated with low confidence" id="741" name="Google Shape;741;p280"/>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742" name="Google Shape;742;p280"/>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43" name="Google Shape;743;p280"/>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cxnSp>
        <p:nvCxnSpPr>
          <p:cNvPr id="744" name="Google Shape;744;p280"/>
          <p:cNvCxnSpPr>
            <a:stCxn id="745" idx="4"/>
          </p:cNvCxnSpPr>
          <p:nvPr/>
        </p:nvCxnSpPr>
        <p:spPr>
          <a:xfrm flipH="1">
            <a:off x="4571101" y="1243762"/>
            <a:ext cx="900" cy="3899700"/>
          </a:xfrm>
          <a:prstGeom prst="straightConnector1">
            <a:avLst/>
          </a:prstGeom>
          <a:noFill/>
          <a:ln cap="flat" cmpd="sng" w="19050">
            <a:solidFill>
              <a:srgbClr val="D8D8D8"/>
            </a:solidFill>
            <a:prstDash val="dash"/>
            <a:round/>
            <a:headEnd len="sm" w="sm" type="none"/>
            <a:tailEnd len="sm" w="sm" type="none"/>
          </a:ln>
        </p:spPr>
      </p:cxnSp>
      <p:sp>
        <p:nvSpPr>
          <p:cNvPr id="745" name="Google Shape;745;p280"/>
          <p:cNvSpPr/>
          <p:nvPr/>
        </p:nvSpPr>
        <p:spPr>
          <a:xfrm>
            <a:off x="4387355" y="874471"/>
            <a:ext cx="369291" cy="369291"/>
          </a:xfrm>
          <a:prstGeom prst="ellipse">
            <a:avLst/>
          </a:prstGeom>
          <a:solidFill>
            <a:schemeClr val="lt2"/>
          </a:solidFill>
          <a:ln cap="flat" cmpd="sng" w="28575">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800" u="none" cap="none" strike="noStrike">
                <a:solidFill>
                  <a:schemeClr val="lt1"/>
                </a:solidFill>
                <a:latin typeface="Public Sans"/>
                <a:ea typeface="Public Sans"/>
                <a:cs typeface="Public Sans"/>
                <a:sym typeface="Public Sans"/>
              </a:rPr>
              <a:t>1</a:t>
            </a:r>
            <a:endParaRPr b="1" i="0" sz="800" u="none" cap="none" strike="noStrike">
              <a:solidFill>
                <a:schemeClr val="lt1"/>
              </a:solidFill>
              <a:latin typeface="Public Sans"/>
              <a:ea typeface="Public Sans"/>
              <a:cs typeface="Public Sans"/>
              <a:sym typeface="Public Sans"/>
            </a:endParaRPr>
          </a:p>
        </p:txBody>
      </p:sp>
      <p:sp>
        <p:nvSpPr>
          <p:cNvPr id="746" name="Google Shape;746;p280"/>
          <p:cNvSpPr/>
          <p:nvPr/>
        </p:nvSpPr>
        <p:spPr>
          <a:xfrm>
            <a:off x="4387355" y="1481023"/>
            <a:ext cx="369291" cy="369291"/>
          </a:xfrm>
          <a:prstGeom prst="ellipse">
            <a:avLst/>
          </a:prstGeom>
          <a:solidFill>
            <a:schemeClr val="dk2"/>
          </a:solidFill>
          <a:ln cap="flat" cmpd="sng" w="28575">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800" u="none" cap="none" strike="noStrike">
                <a:solidFill>
                  <a:schemeClr val="lt1"/>
                </a:solidFill>
                <a:latin typeface="Public Sans"/>
                <a:ea typeface="Public Sans"/>
                <a:cs typeface="Public Sans"/>
                <a:sym typeface="Public Sans"/>
              </a:rPr>
              <a:t>2</a:t>
            </a:r>
            <a:endParaRPr b="1" i="0" sz="800" u="none" cap="none" strike="noStrike">
              <a:solidFill>
                <a:schemeClr val="lt1"/>
              </a:solidFill>
              <a:latin typeface="Public Sans"/>
              <a:ea typeface="Public Sans"/>
              <a:cs typeface="Public Sans"/>
              <a:sym typeface="Public Sans"/>
            </a:endParaRPr>
          </a:p>
        </p:txBody>
      </p:sp>
      <p:sp>
        <p:nvSpPr>
          <p:cNvPr id="747" name="Google Shape;747;p280"/>
          <p:cNvSpPr/>
          <p:nvPr/>
        </p:nvSpPr>
        <p:spPr>
          <a:xfrm>
            <a:off x="4387355" y="2087575"/>
            <a:ext cx="369291" cy="369291"/>
          </a:xfrm>
          <a:prstGeom prst="ellipse">
            <a:avLst/>
          </a:prstGeom>
          <a:solidFill>
            <a:schemeClr val="lt2"/>
          </a:solidFill>
          <a:ln cap="flat" cmpd="sng" w="28575">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800" u="none" cap="none" strike="noStrike">
                <a:solidFill>
                  <a:schemeClr val="lt1"/>
                </a:solidFill>
                <a:latin typeface="Public Sans"/>
                <a:ea typeface="Public Sans"/>
                <a:cs typeface="Public Sans"/>
                <a:sym typeface="Public Sans"/>
              </a:rPr>
              <a:t>3</a:t>
            </a:r>
            <a:endParaRPr b="1" i="0" sz="800" u="none" cap="none" strike="noStrike">
              <a:solidFill>
                <a:schemeClr val="lt1"/>
              </a:solidFill>
              <a:latin typeface="Public Sans"/>
              <a:ea typeface="Public Sans"/>
              <a:cs typeface="Public Sans"/>
              <a:sym typeface="Public Sans"/>
            </a:endParaRPr>
          </a:p>
        </p:txBody>
      </p:sp>
      <p:sp>
        <p:nvSpPr>
          <p:cNvPr id="748" name="Google Shape;748;p280"/>
          <p:cNvSpPr/>
          <p:nvPr/>
        </p:nvSpPr>
        <p:spPr>
          <a:xfrm>
            <a:off x="4387355" y="2694127"/>
            <a:ext cx="369291" cy="369291"/>
          </a:xfrm>
          <a:prstGeom prst="ellipse">
            <a:avLst/>
          </a:prstGeom>
          <a:solidFill>
            <a:schemeClr val="dk2"/>
          </a:solidFill>
          <a:ln cap="flat" cmpd="sng" w="28575">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800" u="none" cap="none" strike="noStrike">
                <a:solidFill>
                  <a:schemeClr val="lt1"/>
                </a:solidFill>
                <a:latin typeface="Public Sans"/>
                <a:ea typeface="Public Sans"/>
                <a:cs typeface="Public Sans"/>
                <a:sym typeface="Public Sans"/>
              </a:rPr>
              <a:t>4</a:t>
            </a:r>
            <a:endParaRPr b="1" i="0" sz="800" u="none" cap="none" strike="noStrike">
              <a:solidFill>
                <a:schemeClr val="lt1"/>
              </a:solidFill>
              <a:latin typeface="Public Sans"/>
              <a:ea typeface="Public Sans"/>
              <a:cs typeface="Public Sans"/>
              <a:sym typeface="Public Sans"/>
            </a:endParaRPr>
          </a:p>
        </p:txBody>
      </p:sp>
      <p:sp>
        <p:nvSpPr>
          <p:cNvPr id="749" name="Google Shape;749;p280"/>
          <p:cNvSpPr/>
          <p:nvPr/>
        </p:nvSpPr>
        <p:spPr>
          <a:xfrm>
            <a:off x="4387355" y="3300679"/>
            <a:ext cx="369291" cy="369291"/>
          </a:xfrm>
          <a:prstGeom prst="ellipse">
            <a:avLst/>
          </a:prstGeom>
          <a:solidFill>
            <a:schemeClr val="lt2"/>
          </a:solidFill>
          <a:ln cap="flat" cmpd="sng" w="28575">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800" u="none" cap="none" strike="noStrike">
                <a:solidFill>
                  <a:schemeClr val="lt1"/>
                </a:solidFill>
                <a:latin typeface="Public Sans"/>
                <a:ea typeface="Public Sans"/>
                <a:cs typeface="Public Sans"/>
                <a:sym typeface="Public Sans"/>
              </a:rPr>
              <a:t>5</a:t>
            </a:r>
            <a:endParaRPr b="1" i="0" sz="800" u="none" cap="none" strike="noStrike">
              <a:solidFill>
                <a:schemeClr val="lt1"/>
              </a:solidFill>
              <a:latin typeface="Public Sans"/>
              <a:ea typeface="Public Sans"/>
              <a:cs typeface="Public Sans"/>
              <a:sym typeface="Public Sans"/>
            </a:endParaRPr>
          </a:p>
        </p:txBody>
      </p:sp>
      <p:sp>
        <p:nvSpPr>
          <p:cNvPr id="750" name="Google Shape;750;p280"/>
          <p:cNvSpPr/>
          <p:nvPr/>
        </p:nvSpPr>
        <p:spPr>
          <a:xfrm>
            <a:off x="4387355" y="3907231"/>
            <a:ext cx="369291" cy="369291"/>
          </a:xfrm>
          <a:prstGeom prst="ellipse">
            <a:avLst/>
          </a:prstGeom>
          <a:solidFill>
            <a:schemeClr val="dk2"/>
          </a:solidFill>
          <a:ln cap="flat" cmpd="sng" w="28575">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800" u="none" cap="none" strike="noStrike">
                <a:solidFill>
                  <a:schemeClr val="lt1"/>
                </a:solidFill>
                <a:latin typeface="Public Sans"/>
                <a:ea typeface="Public Sans"/>
                <a:cs typeface="Public Sans"/>
                <a:sym typeface="Public Sans"/>
              </a:rPr>
              <a:t>6</a:t>
            </a:r>
            <a:endParaRPr b="1" i="0" sz="800" u="none" cap="none" strike="noStrike">
              <a:solidFill>
                <a:schemeClr val="lt1"/>
              </a:solidFill>
              <a:latin typeface="Public Sans"/>
              <a:ea typeface="Public Sans"/>
              <a:cs typeface="Public Sans"/>
              <a:sym typeface="Public Sans"/>
            </a:endParaRPr>
          </a:p>
        </p:txBody>
      </p:sp>
      <p:sp>
        <p:nvSpPr>
          <p:cNvPr id="751" name="Google Shape;751;p280"/>
          <p:cNvSpPr/>
          <p:nvPr/>
        </p:nvSpPr>
        <p:spPr>
          <a:xfrm>
            <a:off x="4387355" y="4513786"/>
            <a:ext cx="369291" cy="369291"/>
          </a:xfrm>
          <a:prstGeom prst="ellipse">
            <a:avLst/>
          </a:prstGeom>
          <a:solidFill>
            <a:schemeClr val="lt2"/>
          </a:solidFill>
          <a:ln cap="flat" cmpd="sng" w="28575">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800" u="none" cap="none" strike="noStrike">
                <a:solidFill>
                  <a:schemeClr val="lt1"/>
                </a:solidFill>
                <a:latin typeface="Public Sans"/>
                <a:ea typeface="Public Sans"/>
                <a:cs typeface="Public Sans"/>
                <a:sym typeface="Public Sans"/>
              </a:rPr>
              <a:t>7</a:t>
            </a:r>
            <a:endParaRPr b="1" i="0" sz="800" u="none" cap="none" strike="noStrike">
              <a:solidFill>
                <a:schemeClr val="lt1"/>
              </a:solidFill>
              <a:latin typeface="Public Sans"/>
              <a:ea typeface="Public Sans"/>
              <a:cs typeface="Public Sans"/>
              <a:sym typeface="Public Sans"/>
            </a:endParaRPr>
          </a:p>
        </p:txBody>
      </p:sp>
      <p:sp>
        <p:nvSpPr>
          <p:cNvPr id="752" name="Google Shape;752;p280"/>
          <p:cNvSpPr txBox="1"/>
          <p:nvPr>
            <p:ph idx="1" type="body"/>
          </p:nvPr>
        </p:nvSpPr>
        <p:spPr>
          <a:xfrm>
            <a:off x="4940352" y="1505597"/>
            <a:ext cx="3597361"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SzPts val="1400"/>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753" name="Google Shape;753;p280"/>
          <p:cNvSpPr txBox="1"/>
          <p:nvPr>
            <p:ph idx="2" type="body"/>
          </p:nvPr>
        </p:nvSpPr>
        <p:spPr>
          <a:xfrm>
            <a:off x="4940352" y="2718701"/>
            <a:ext cx="3597361"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SzPts val="1400"/>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754" name="Google Shape;754;p280"/>
          <p:cNvSpPr txBox="1"/>
          <p:nvPr>
            <p:ph idx="3" type="body"/>
          </p:nvPr>
        </p:nvSpPr>
        <p:spPr>
          <a:xfrm>
            <a:off x="4940352" y="3931097"/>
            <a:ext cx="3597361"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SzPts val="1400"/>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755" name="Google Shape;755;p280"/>
          <p:cNvSpPr txBox="1"/>
          <p:nvPr>
            <p:ph idx="4" type="body"/>
          </p:nvPr>
        </p:nvSpPr>
        <p:spPr>
          <a:xfrm>
            <a:off x="608049" y="899045"/>
            <a:ext cx="3597361"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SzPts val="1400"/>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756" name="Google Shape;756;p280"/>
          <p:cNvSpPr txBox="1"/>
          <p:nvPr>
            <p:ph idx="5" type="body"/>
          </p:nvPr>
        </p:nvSpPr>
        <p:spPr>
          <a:xfrm>
            <a:off x="608049" y="2118232"/>
            <a:ext cx="3597361"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SzPts val="1400"/>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757" name="Google Shape;757;p280"/>
          <p:cNvSpPr txBox="1"/>
          <p:nvPr>
            <p:ph idx="6" type="body"/>
          </p:nvPr>
        </p:nvSpPr>
        <p:spPr>
          <a:xfrm>
            <a:off x="608049" y="3325253"/>
            <a:ext cx="3597361"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SzPts val="1400"/>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758" name="Google Shape;758;p280"/>
          <p:cNvSpPr txBox="1"/>
          <p:nvPr>
            <p:ph idx="7" type="body"/>
          </p:nvPr>
        </p:nvSpPr>
        <p:spPr>
          <a:xfrm>
            <a:off x="608049" y="4538360"/>
            <a:ext cx="3597361"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SzPts val="1400"/>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7">
    <p:spTree>
      <p:nvGrpSpPr>
        <p:cNvPr id="759" name="Shape 759"/>
        <p:cNvGrpSpPr/>
        <p:nvPr/>
      </p:nvGrpSpPr>
      <p:grpSpPr>
        <a:xfrm>
          <a:off x="0" y="0"/>
          <a:ext cx="0" cy="0"/>
          <a:chOff x="0" y="0"/>
          <a:chExt cx="0" cy="0"/>
        </a:xfrm>
      </p:grpSpPr>
      <p:pic>
        <p:nvPicPr>
          <p:cNvPr descr="Shape&#10;&#10;Description automatically generated with low confidence" id="760" name="Google Shape;760;p281"/>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761" name="Google Shape;761;p281"/>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62" name="Google Shape;762;p281"/>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cxnSp>
        <p:nvCxnSpPr>
          <p:cNvPr id="763" name="Google Shape;763;p281"/>
          <p:cNvCxnSpPr>
            <a:stCxn id="764" idx="4"/>
          </p:cNvCxnSpPr>
          <p:nvPr/>
        </p:nvCxnSpPr>
        <p:spPr>
          <a:xfrm flipH="1">
            <a:off x="4571101" y="1243762"/>
            <a:ext cx="900" cy="3899700"/>
          </a:xfrm>
          <a:prstGeom prst="straightConnector1">
            <a:avLst/>
          </a:prstGeom>
          <a:noFill/>
          <a:ln cap="flat" cmpd="sng" w="19050">
            <a:solidFill>
              <a:srgbClr val="D8D8D8"/>
            </a:solidFill>
            <a:prstDash val="dash"/>
            <a:round/>
            <a:headEnd len="sm" w="sm" type="none"/>
            <a:tailEnd len="sm" w="sm" type="none"/>
          </a:ln>
        </p:spPr>
      </p:cxnSp>
      <p:sp>
        <p:nvSpPr>
          <p:cNvPr id="764" name="Google Shape;764;p281"/>
          <p:cNvSpPr/>
          <p:nvPr/>
        </p:nvSpPr>
        <p:spPr>
          <a:xfrm>
            <a:off x="4387355" y="874471"/>
            <a:ext cx="369291" cy="369291"/>
          </a:xfrm>
          <a:prstGeom prst="ellipse">
            <a:avLst/>
          </a:prstGeom>
          <a:solidFill>
            <a:schemeClr val="lt2"/>
          </a:solidFill>
          <a:ln cap="flat" cmpd="sng" w="28575">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800" u="none" cap="none" strike="noStrike">
                <a:solidFill>
                  <a:schemeClr val="lt1"/>
                </a:solidFill>
                <a:latin typeface="Public Sans"/>
                <a:ea typeface="Public Sans"/>
                <a:cs typeface="Public Sans"/>
                <a:sym typeface="Public Sans"/>
              </a:rPr>
              <a:t>1</a:t>
            </a:r>
            <a:endParaRPr b="1" i="0" sz="800" u="none" cap="none" strike="noStrike">
              <a:solidFill>
                <a:schemeClr val="lt1"/>
              </a:solidFill>
              <a:latin typeface="Public Sans"/>
              <a:ea typeface="Public Sans"/>
              <a:cs typeface="Public Sans"/>
              <a:sym typeface="Public Sans"/>
            </a:endParaRPr>
          </a:p>
        </p:txBody>
      </p:sp>
      <p:sp>
        <p:nvSpPr>
          <p:cNvPr id="765" name="Google Shape;765;p281"/>
          <p:cNvSpPr/>
          <p:nvPr/>
        </p:nvSpPr>
        <p:spPr>
          <a:xfrm>
            <a:off x="4387355" y="1481023"/>
            <a:ext cx="369291" cy="369291"/>
          </a:xfrm>
          <a:prstGeom prst="ellipse">
            <a:avLst/>
          </a:prstGeom>
          <a:solidFill>
            <a:schemeClr val="accent1"/>
          </a:solidFill>
          <a:ln cap="flat" cmpd="sng" w="28575">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800" u="none" cap="none" strike="noStrike">
                <a:solidFill>
                  <a:schemeClr val="lt1"/>
                </a:solidFill>
                <a:latin typeface="Public Sans"/>
                <a:ea typeface="Public Sans"/>
                <a:cs typeface="Public Sans"/>
                <a:sym typeface="Public Sans"/>
              </a:rPr>
              <a:t>2</a:t>
            </a:r>
            <a:endParaRPr b="1" i="0" sz="800" u="none" cap="none" strike="noStrike">
              <a:solidFill>
                <a:schemeClr val="lt1"/>
              </a:solidFill>
              <a:latin typeface="Public Sans"/>
              <a:ea typeface="Public Sans"/>
              <a:cs typeface="Public Sans"/>
              <a:sym typeface="Public Sans"/>
            </a:endParaRPr>
          </a:p>
        </p:txBody>
      </p:sp>
      <p:sp>
        <p:nvSpPr>
          <p:cNvPr id="766" name="Google Shape;766;p281"/>
          <p:cNvSpPr/>
          <p:nvPr/>
        </p:nvSpPr>
        <p:spPr>
          <a:xfrm>
            <a:off x="4387355" y="2087575"/>
            <a:ext cx="369291" cy="369291"/>
          </a:xfrm>
          <a:prstGeom prst="ellipse">
            <a:avLst/>
          </a:prstGeom>
          <a:solidFill>
            <a:schemeClr val="lt2"/>
          </a:solidFill>
          <a:ln cap="flat" cmpd="sng" w="28575">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800" u="none" cap="none" strike="noStrike">
                <a:solidFill>
                  <a:schemeClr val="lt1"/>
                </a:solidFill>
                <a:latin typeface="Public Sans"/>
                <a:ea typeface="Public Sans"/>
                <a:cs typeface="Public Sans"/>
                <a:sym typeface="Public Sans"/>
              </a:rPr>
              <a:t>3</a:t>
            </a:r>
            <a:endParaRPr b="1" i="0" sz="800" u="none" cap="none" strike="noStrike">
              <a:solidFill>
                <a:schemeClr val="lt1"/>
              </a:solidFill>
              <a:latin typeface="Public Sans"/>
              <a:ea typeface="Public Sans"/>
              <a:cs typeface="Public Sans"/>
              <a:sym typeface="Public Sans"/>
            </a:endParaRPr>
          </a:p>
        </p:txBody>
      </p:sp>
      <p:sp>
        <p:nvSpPr>
          <p:cNvPr id="767" name="Google Shape;767;p281"/>
          <p:cNvSpPr/>
          <p:nvPr/>
        </p:nvSpPr>
        <p:spPr>
          <a:xfrm>
            <a:off x="4387355" y="2694127"/>
            <a:ext cx="369291" cy="369291"/>
          </a:xfrm>
          <a:prstGeom prst="ellipse">
            <a:avLst/>
          </a:prstGeom>
          <a:solidFill>
            <a:schemeClr val="accent1"/>
          </a:solidFill>
          <a:ln cap="flat" cmpd="sng" w="28575">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800" u="none" cap="none" strike="noStrike">
                <a:solidFill>
                  <a:schemeClr val="lt1"/>
                </a:solidFill>
                <a:latin typeface="Public Sans"/>
                <a:ea typeface="Public Sans"/>
                <a:cs typeface="Public Sans"/>
                <a:sym typeface="Public Sans"/>
              </a:rPr>
              <a:t>4</a:t>
            </a:r>
            <a:endParaRPr b="1" i="0" sz="800" u="none" cap="none" strike="noStrike">
              <a:solidFill>
                <a:schemeClr val="lt1"/>
              </a:solidFill>
              <a:latin typeface="Public Sans"/>
              <a:ea typeface="Public Sans"/>
              <a:cs typeface="Public Sans"/>
              <a:sym typeface="Public Sans"/>
            </a:endParaRPr>
          </a:p>
        </p:txBody>
      </p:sp>
      <p:sp>
        <p:nvSpPr>
          <p:cNvPr id="768" name="Google Shape;768;p281"/>
          <p:cNvSpPr/>
          <p:nvPr/>
        </p:nvSpPr>
        <p:spPr>
          <a:xfrm>
            <a:off x="4387355" y="3300679"/>
            <a:ext cx="369291" cy="369291"/>
          </a:xfrm>
          <a:prstGeom prst="ellipse">
            <a:avLst/>
          </a:prstGeom>
          <a:solidFill>
            <a:schemeClr val="lt2"/>
          </a:solidFill>
          <a:ln cap="flat" cmpd="sng" w="28575">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800" u="none" cap="none" strike="noStrike">
                <a:solidFill>
                  <a:schemeClr val="lt1"/>
                </a:solidFill>
                <a:latin typeface="Public Sans"/>
                <a:ea typeface="Public Sans"/>
                <a:cs typeface="Public Sans"/>
                <a:sym typeface="Public Sans"/>
              </a:rPr>
              <a:t>5</a:t>
            </a:r>
            <a:endParaRPr b="1" i="0" sz="800" u="none" cap="none" strike="noStrike">
              <a:solidFill>
                <a:schemeClr val="lt1"/>
              </a:solidFill>
              <a:latin typeface="Public Sans"/>
              <a:ea typeface="Public Sans"/>
              <a:cs typeface="Public Sans"/>
              <a:sym typeface="Public Sans"/>
            </a:endParaRPr>
          </a:p>
        </p:txBody>
      </p:sp>
      <p:sp>
        <p:nvSpPr>
          <p:cNvPr id="769" name="Google Shape;769;p281"/>
          <p:cNvSpPr/>
          <p:nvPr/>
        </p:nvSpPr>
        <p:spPr>
          <a:xfrm>
            <a:off x="4387355" y="3907231"/>
            <a:ext cx="369291" cy="369291"/>
          </a:xfrm>
          <a:prstGeom prst="ellipse">
            <a:avLst/>
          </a:prstGeom>
          <a:solidFill>
            <a:schemeClr val="accent1"/>
          </a:solidFill>
          <a:ln cap="flat" cmpd="sng" w="28575">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800" u="none" cap="none" strike="noStrike">
                <a:solidFill>
                  <a:schemeClr val="lt1"/>
                </a:solidFill>
                <a:latin typeface="Public Sans"/>
                <a:ea typeface="Public Sans"/>
                <a:cs typeface="Public Sans"/>
                <a:sym typeface="Public Sans"/>
              </a:rPr>
              <a:t>6</a:t>
            </a:r>
            <a:endParaRPr b="1" i="0" sz="800" u="none" cap="none" strike="noStrike">
              <a:solidFill>
                <a:schemeClr val="lt1"/>
              </a:solidFill>
              <a:latin typeface="Public Sans"/>
              <a:ea typeface="Public Sans"/>
              <a:cs typeface="Public Sans"/>
              <a:sym typeface="Public Sans"/>
            </a:endParaRPr>
          </a:p>
        </p:txBody>
      </p:sp>
      <p:sp>
        <p:nvSpPr>
          <p:cNvPr id="770" name="Google Shape;770;p281"/>
          <p:cNvSpPr/>
          <p:nvPr/>
        </p:nvSpPr>
        <p:spPr>
          <a:xfrm>
            <a:off x="4387355" y="4513786"/>
            <a:ext cx="369291" cy="369291"/>
          </a:xfrm>
          <a:prstGeom prst="ellipse">
            <a:avLst/>
          </a:prstGeom>
          <a:solidFill>
            <a:schemeClr val="lt2"/>
          </a:solidFill>
          <a:ln cap="flat" cmpd="sng" w="28575">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800" u="none" cap="none" strike="noStrike">
                <a:solidFill>
                  <a:schemeClr val="lt1"/>
                </a:solidFill>
                <a:latin typeface="Public Sans"/>
                <a:ea typeface="Public Sans"/>
                <a:cs typeface="Public Sans"/>
                <a:sym typeface="Public Sans"/>
              </a:rPr>
              <a:t>7</a:t>
            </a:r>
            <a:endParaRPr b="1" i="0" sz="800" u="none" cap="none" strike="noStrike">
              <a:solidFill>
                <a:schemeClr val="lt1"/>
              </a:solidFill>
              <a:latin typeface="Public Sans"/>
              <a:ea typeface="Public Sans"/>
              <a:cs typeface="Public Sans"/>
              <a:sym typeface="Public Sans"/>
            </a:endParaRPr>
          </a:p>
        </p:txBody>
      </p:sp>
      <p:sp>
        <p:nvSpPr>
          <p:cNvPr id="771" name="Google Shape;771;p281"/>
          <p:cNvSpPr txBox="1"/>
          <p:nvPr>
            <p:ph idx="1" type="body"/>
          </p:nvPr>
        </p:nvSpPr>
        <p:spPr>
          <a:xfrm>
            <a:off x="4940352" y="1505597"/>
            <a:ext cx="3597361"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SzPts val="1400"/>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772" name="Google Shape;772;p281"/>
          <p:cNvSpPr txBox="1"/>
          <p:nvPr>
            <p:ph idx="2" type="body"/>
          </p:nvPr>
        </p:nvSpPr>
        <p:spPr>
          <a:xfrm>
            <a:off x="4940352" y="2718701"/>
            <a:ext cx="3597361"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SzPts val="1400"/>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773" name="Google Shape;773;p281"/>
          <p:cNvSpPr txBox="1"/>
          <p:nvPr>
            <p:ph idx="3" type="body"/>
          </p:nvPr>
        </p:nvSpPr>
        <p:spPr>
          <a:xfrm>
            <a:off x="4940352" y="3931097"/>
            <a:ext cx="3597361"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SzPts val="1400"/>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774" name="Google Shape;774;p281"/>
          <p:cNvSpPr txBox="1"/>
          <p:nvPr>
            <p:ph idx="4" type="body"/>
          </p:nvPr>
        </p:nvSpPr>
        <p:spPr>
          <a:xfrm>
            <a:off x="608049" y="899045"/>
            <a:ext cx="3597361"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SzPts val="1400"/>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775" name="Google Shape;775;p281"/>
          <p:cNvSpPr txBox="1"/>
          <p:nvPr>
            <p:ph idx="5" type="body"/>
          </p:nvPr>
        </p:nvSpPr>
        <p:spPr>
          <a:xfrm>
            <a:off x="608049" y="2118232"/>
            <a:ext cx="3597361"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SzPts val="1400"/>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776" name="Google Shape;776;p281"/>
          <p:cNvSpPr txBox="1"/>
          <p:nvPr>
            <p:ph idx="6" type="body"/>
          </p:nvPr>
        </p:nvSpPr>
        <p:spPr>
          <a:xfrm>
            <a:off x="608049" y="3325253"/>
            <a:ext cx="3597361"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SzPts val="1400"/>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777" name="Google Shape;777;p281"/>
          <p:cNvSpPr txBox="1"/>
          <p:nvPr>
            <p:ph idx="7" type="body"/>
          </p:nvPr>
        </p:nvSpPr>
        <p:spPr>
          <a:xfrm>
            <a:off x="608049" y="4538360"/>
            <a:ext cx="3597361"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SzPts val="1400"/>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8">
    <p:spTree>
      <p:nvGrpSpPr>
        <p:cNvPr id="778" name="Shape 778"/>
        <p:cNvGrpSpPr/>
        <p:nvPr/>
      </p:nvGrpSpPr>
      <p:grpSpPr>
        <a:xfrm>
          <a:off x="0" y="0"/>
          <a:ext cx="0" cy="0"/>
          <a:chOff x="0" y="0"/>
          <a:chExt cx="0" cy="0"/>
        </a:xfrm>
      </p:grpSpPr>
      <p:pic>
        <p:nvPicPr>
          <p:cNvPr descr="Shape&#10;&#10;Description automatically generated with low confidence" id="779" name="Google Shape;779;p282"/>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780" name="Google Shape;780;p282"/>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81" name="Google Shape;781;p282"/>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782" name="Google Shape;782;p282"/>
          <p:cNvGrpSpPr/>
          <p:nvPr/>
        </p:nvGrpSpPr>
        <p:grpSpPr>
          <a:xfrm>
            <a:off x="914091" y="752041"/>
            <a:ext cx="7280306" cy="4126450"/>
            <a:chOff x="556442" y="752041"/>
            <a:chExt cx="7280306" cy="4126450"/>
          </a:xfrm>
        </p:grpSpPr>
        <p:cxnSp>
          <p:nvCxnSpPr>
            <p:cNvPr id="783" name="Google Shape;783;p282"/>
            <p:cNvCxnSpPr>
              <a:stCxn id="784" idx="6"/>
              <a:endCxn id="785" idx="0"/>
            </p:cNvCxnSpPr>
            <p:nvPr/>
          </p:nvCxnSpPr>
          <p:spPr>
            <a:xfrm flipH="1" rot="10800000">
              <a:off x="3133388" y="990067"/>
              <a:ext cx="818400" cy="1825200"/>
            </a:xfrm>
            <a:prstGeom prst="bentConnector3">
              <a:avLst>
                <a:gd fmla="val 50000" name="adj1"/>
              </a:avLst>
            </a:prstGeom>
            <a:noFill/>
            <a:ln cap="flat" cmpd="sng" w="12700">
              <a:solidFill>
                <a:srgbClr val="D8D8D8"/>
              </a:solidFill>
              <a:prstDash val="solid"/>
              <a:round/>
              <a:headEnd len="sm" w="sm" type="none"/>
              <a:tailEnd len="sm" w="sm" type="none"/>
            </a:ln>
          </p:spPr>
        </p:cxnSp>
        <p:cxnSp>
          <p:nvCxnSpPr>
            <p:cNvPr id="786" name="Google Shape;786;p282"/>
            <p:cNvCxnSpPr>
              <a:stCxn id="784" idx="6"/>
              <a:endCxn id="787" idx="0"/>
            </p:cNvCxnSpPr>
            <p:nvPr/>
          </p:nvCxnSpPr>
          <p:spPr>
            <a:xfrm flipH="1" rot="10800000">
              <a:off x="3133388" y="2206267"/>
              <a:ext cx="818400" cy="609000"/>
            </a:xfrm>
            <a:prstGeom prst="bentConnector3">
              <a:avLst>
                <a:gd fmla="val 50000" name="adj1"/>
              </a:avLst>
            </a:prstGeom>
            <a:noFill/>
            <a:ln cap="flat" cmpd="sng" w="12700">
              <a:solidFill>
                <a:srgbClr val="D8D8D8"/>
              </a:solidFill>
              <a:prstDash val="solid"/>
              <a:round/>
              <a:headEnd len="sm" w="sm" type="none"/>
              <a:tailEnd len="sm" w="sm" type="none"/>
            </a:ln>
          </p:spPr>
        </p:cxnSp>
        <p:cxnSp>
          <p:nvCxnSpPr>
            <p:cNvPr id="788" name="Google Shape;788;p282"/>
            <p:cNvCxnSpPr>
              <a:stCxn id="784" idx="6"/>
              <a:endCxn id="789" idx="0"/>
            </p:cNvCxnSpPr>
            <p:nvPr/>
          </p:nvCxnSpPr>
          <p:spPr>
            <a:xfrm flipH="1" rot="10800000">
              <a:off x="3133388" y="2814667"/>
              <a:ext cx="818400" cy="600"/>
            </a:xfrm>
            <a:prstGeom prst="bentConnector3">
              <a:avLst>
                <a:gd fmla="val 50000" name="adj1"/>
              </a:avLst>
            </a:prstGeom>
            <a:noFill/>
            <a:ln cap="flat" cmpd="sng" w="12700">
              <a:solidFill>
                <a:srgbClr val="D8D8D8"/>
              </a:solidFill>
              <a:prstDash val="solid"/>
              <a:round/>
              <a:headEnd len="sm" w="sm" type="none"/>
              <a:tailEnd len="sm" w="sm" type="none"/>
            </a:ln>
          </p:spPr>
        </p:cxnSp>
        <p:cxnSp>
          <p:nvCxnSpPr>
            <p:cNvPr id="790" name="Google Shape;790;p282"/>
            <p:cNvCxnSpPr>
              <a:stCxn id="784" idx="6"/>
              <a:endCxn id="791" idx="0"/>
            </p:cNvCxnSpPr>
            <p:nvPr/>
          </p:nvCxnSpPr>
          <p:spPr>
            <a:xfrm>
              <a:off x="3133388" y="2815267"/>
              <a:ext cx="818400" cy="1824900"/>
            </a:xfrm>
            <a:prstGeom prst="bentConnector3">
              <a:avLst>
                <a:gd fmla="val 50000" name="adj1"/>
              </a:avLst>
            </a:prstGeom>
            <a:noFill/>
            <a:ln cap="flat" cmpd="sng" w="12700">
              <a:solidFill>
                <a:srgbClr val="D8D8D8"/>
              </a:solidFill>
              <a:prstDash val="solid"/>
              <a:round/>
              <a:headEnd len="sm" w="sm" type="none"/>
              <a:tailEnd len="sm" w="sm" type="none"/>
            </a:ln>
          </p:spPr>
        </p:cxnSp>
        <p:cxnSp>
          <p:nvCxnSpPr>
            <p:cNvPr id="792" name="Google Shape;792;p282"/>
            <p:cNvCxnSpPr>
              <a:stCxn id="784" idx="6"/>
              <a:endCxn id="793" idx="0"/>
            </p:cNvCxnSpPr>
            <p:nvPr/>
          </p:nvCxnSpPr>
          <p:spPr>
            <a:xfrm>
              <a:off x="3133388" y="2815267"/>
              <a:ext cx="818400" cy="1216200"/>
            </a:xfrm>
            <a:prstGeom prst="bentConnector3">
              <a:avLst>
                <a:gd fmla="val 50000" name="adj1"/>
              </a:avLst>
            </a:prstGeom>
            <a:noFill/>
            <a:ln cap="flat" cmpd="sng" w="12700">
              <a:solidFill>
                <a:srgbClr val="D8D8D8"/>
              </a:solidFill>
              <a:prstDash val="solid"/>
              <a:round/>
              <a:headEnd len="sm" w="sm" type="none"/>
              <a:tailEnd len="sm" w="sm" type="none"/>
            </a:ln>
          </p:spPr>
        </p:cxnSp>
        <p:cxnSp>
          <p:nvCxnSpPr>
            <p:cNvPr id="794" name="Google Shape;794;p282"/>
            <p:cNvCxnSpPr>
              <a:stCxn id="784" idx="6"/>
              <a:endCxn id="795" idx="0"/>
            </p:cNvCxnSpPr>
            <p:nvPr/>
          </p:nvCxnSpPr>
          <p:spPr>
            <a:xfrm>
              <a:off x="3133388" y="2815267"/>
              <a:ext cx="818400" cy="607800"/>
            </a:xfrm>
            <a:prstGeom prst="bentConnector3">
              <a:avLst>
                <a:gd fmla="val 50000" name="adj1"/>
              </a:avLst>
            </a:prstGeom>
            <a:noFill/>
            <a:ln cap="flat" cmpd="sng" w="12700">
              <a:solidFill>
                <a:srgbClr val="D8D8D8"/>
              </a:solidFill>
              <a:prstDash val="solid"/>
              <a:round/>
              <a:headEnd len="sm" w="sm" type="none"/>
              <a:tailEnd len="sm" w="sm" type="none"/>
            </a:ln>
          </p:spPr>
        </p:cxnSp>
        <p:cxnSp>
          <p:nvCxnSpPr>
            <p:cNvPr id="796" name="Google Shape;796;p282"/>
            <p:cNvCxnSpPr>
              <a:stCxn id="784" idx="6"/>
              <a:endCxn id="797" idx="0"/>
            </p:cNvCxnSpPr>
            <p:nvPr/>
          </p:nvCxnSpPr>
          <p:spPr>
            <a:xfrm flipH="1" rot="10800000">
              <a:off x="3133388" y="1598167"/>
              <a:ext cx="818400" cy="1217100"/>
            </a:xfrm>
            <a:prstGeom prst="bentConnector3">
              <a:avLst>
                <a:gd fmla="val 50000" name="adj1"/>
              </a:avLst>
            </a:prstGeom>
            <a:noFill/>
            <a:ln cap="flat" cmpd="sng" w="12700">
              <a:solidFill>
                <a:srgbClr val="D8D8D8"/>
              </a:solidFill>
              <a:prstDash val="solid"/>
              <a:round/>
              <a:headEnd len="sm" w="sm" type="none"/>
              <a:tailEnd len="sm" w="sm" type="none"/>
            </a:ln>
          </p:spPr>
        </p:cxnSp>
        <p:grpSp>
          <p:nvGrpSpPr>
            <p:cNvPr id="798" name="Google Shape;798;p282"/>
            <p:cNvGrpSpPr/>
            <p:nvPr/>
          </p:nvGrpSpPr>
          <p:grpSpPr>
            <a:xfrm>
              <a:off x="556442" y="1526794"/>
              <a:ext cx="2576946" cy="2576946"/>
              <a:chOff x="941492" y="1686560"/>
              <a:chExt cx="1876213" cy="1876213"/>
            </a:xfrm>
          </p:grpSpPr>
          <p:sp>
            <p:nvSpPr>
              <p:cNvPr id="784" name="Google Shape;784;p282"/>
              <p:cNvSpPr/>
              <p:nvPr/>
            </p:nvSpPr>
            <p:spPr>
              <a:xfrm>
                <a:off x="941492" y="1686560"/>
                <a:ext cx="1876213" cy="1876213"/>
              </a:xfrm>
              <a:prstGeom prst="ellipse">
                <a:avLst/>
              </a:prstGeom>
              <a:solidFill>
                <a:srgbClr val="D8D8D8"/>
              </a:solidFill>
              <a:ln cap="flat" cmpd="sng" w="25400">
                <a:solidFill>
                  <a:schemeClr val="lt1"/>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sp>
            <p:nvSpPr>
              <p:cNvPr id="799" name="Google Shape;799;p282"/>
              <p:cNvSpPr/>
              <p:nvPr/>
            </p:nvSpPr>
            <p:spPr>
              <a:xfrm>
                <a:off x="1074172" y="1819240"/>
                <a:ext cx="1610853" cy="1610853"/>
              </a:xfrm>
              <a:prstGeom prst="ellipse">
                <a:avLst/>
              </a:prstGeom>
              <a:solidFill>
                <a:srgbClr val="F2F2F2"/>
              </a:solidFill>
              <a:ln cap="flat" cmpd="sng" w="25400">
                <a:solidFill>
                  <a:schemeClr val="lt1"/>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grpSp>
        <p:sp>
          <p:nvSpPr>
            <p:cNvPr id="800" name="Google Shape;800;p282"/>
            <p:cNvSpPr/>
            <p:nvPr/>
          </p:nvSpPr>
          <p:spPr>
            <a:xfrm>
              <a:off x="4529278" y="752041"/>
              <a:ext cx="3307470" cy="475949"/>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300" u="none" cap="none" strike="noStrike">
                <a:solidFill>
                  <a:schemeClr val="lt1"/>
                </a:solidFill>
                <a:latin typeface="Public Sans"/>
                <a:ea typeface="Public Sans"/>
                <a:cs typeface="Public Sans"/>
                <a:sym typeface="Public Sans"/>
              </a:endParaRPr>
            </a:p>
          </p:txBody>
        </p:sp>
        <p:sp>
          <p:nvSpPr>
            <p:cNvPr id="801" name="Google Shape;801;p282"/>
            <p:cNvSpPr/>
            <p:nvPr/>
          </p:nvSpPr>
          <p:spPr>
            <a:xfrm>
              <a:off x="4076310" y="752041"/>
              <a:ext cx="475827" cy="475827"/>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1" lang="en-US" sz="1200" u="none" cap="none" strike="noStrike">
                  <a:solidFill>
                    <a:schemeClr val="dk1"/>
                  </a:solidFill>
                  <a:latin typeface="Public Sans"/>
                  <a:ea typeface="Public Sans"/>
                  <a:cs typeface="Public Sans"/>
                  <a:sym typeface="Public Sans"/>
                </a:rPr>
                <a:t>01</a:t>
              </a:r>
              <a:endParaRPr b="0" i="1" sz="1200" u="none" cap="none" strike="noStrike">
                <a:solidFill>
                  <a:schemeClr val="dk1"/>
                </a:solidFill>
                <a:latin typeface="Public Sans"/>
                <a:ea typeface="Public Sans"/>
                <a:cs typeface="Public Sans"/>
                <a:sym typeface="Public Sans"/>
              </a:endParaRPr>
            </a:p>
          </p:txBody>
        </p:sp>
        <p:sp>
          <p:nvSpPr>
            <p:cNvPr id="785" name="Google Shape;785;p282"/>
            <p:cNvSpPr/>
            <p:nvPr/>
          </p:nvSpPr>
          <p:spPr>
            <a:xfrm rot="-5400000">
              <a:off x="3941773" y="927732"/>
              <a:ext cx="144497" cy="124566"/>
            </a:xfrm>
            <a:prstGeom prst="triangle">
              <a:avLst>
                <a:gd fmla="val 50000"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sp>
          <p:nvSpPr>
            <p:cNvPr id="802" name="Google Shape;802;p282"/>
            <p:cNvSpPr/>
            <p:nvPr/>
          </p:nvSpPr>
          <p:spPr>
            <a:xfrm>
              <a:off x="4529278" y="1360153"/>
              <a:ext cx="3307470" cy="475949"/>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300" u="none" cap="none" strike="noStrike">
                <a:solidFill>
                  <a:schemeClr val="lt1"/>
                </a:solidFill>
                <a:latin typeface="Public Sans"/>
                <a:ea typeface="Public Sans"/>
                <a:cs typeface="Public Sans"/>
                <a:sym typeface="Public Sans"/>
              </a:endParaRPr>
            </a:p>
          </p:txBody>
        </p:sp>
        <p:sp>
          <p:nvSpPr>
            <p:cNvPr id="803" name="Google Shape;803;p282"/>
            <p:cNvSpPr/>
            <p:nvPr/>
          </p:nvSpPr>
          <p:spPr>
            <a:xfrm>
              <a:off x="4076309" y="1360031"/>
              <a:ext cx="475827" cy="475827"/>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1" lang="en-US" sz="1200" u="none" cap="none" strike="noStrike">
                  <a:solidFill>
                    <a:schemeClr val="dk1"/>
                  </a:solidFill>
                  <a:latin typeface="Public Sans"/>
                  <a:ea typeface="Public Sans"/>
                  <a:cs typeface="Public Sans"/>
                  <a:sym typeface="Public Sans"/>
                </a:rPr>
                <a:t>02</a:t>
              </a:r>
              <a:endParaRPr b="0" i="1" sz="1200" u="none" cap="none" strike="noStrike">
                <a:solidFill>
                  <a:schemeClr val="dk1"/>
                </a:solidFill>
                <a:latin typeface="Public Sans"/>
                <a:ea typeface="Public Sans"/>
                <a:cs typeface="Public Sans"/>
                <a:sym typeface="Public Sans"/>
              </a:endParaRPr>
            </a:p>
          </p:txBody>
        </p:sp>
        <p:sp>
          <p:nvSpPr>
            <p:cNvPr id="797" name="Google Shape;797;p282"/>
            <p:cNvSpPr/>
            <p:nvPr/>
          </p:nvSpPr>
          <p:spPr>
            <a:xfrm rot="-5400000">
              <a:off x="3941772" y="1535783"/>
              <a:ext cx="144497" cy="124566"/>
            </a:xfrm>
            <a:prstGeom prst="triangle">
              <a:avLst>
                <a:gd fmla="val 50000"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sp>
          <p:nvSpPr>
            <p:cNvPr id="804" name="Google Shape;804;p282"/>
            <p:cNvSpPr/>
            <p:nvPr/>
          </p:nvSpPr>
          <p:spPr>
            <a:xfrm>
              <a:off x="4529278" y="1968387"/>
              <a:ext cx="3307470" cy="475949"/>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300" u="none" cap="none" strike="noStrike">
                <a:solidFill>
                  <a:schemeClr val="lt1"/>
                </a:solidFill>
                <a:latin typeface="Public Sans"/>
                <a:ea typeface="Public Sans"/>
                <a:cs typeface="Public Sans"/>
                <a:sym typeface="Public Sans"/>
              </a:endParaRPr>
            </a:p>
          </p:txBody>
        </p:sp>
        <p:sp>
          <p:nvSpPr>
            <p:cNvPr id="805" name="Google Shape;805;p282"/>
            <p:cNvSpPr/>
            <p:nvPr/>
          </p:nvSpPr>
          <p:spPr>
            <a:xfrm>
              <a:off x="4076308" y="1968143"/>
              <a:ext cx="475827" cy="475827"/>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1" lang="en-US" sz="1200" u="none" cap="none" strike="noStrike">
                  <a:solidFill>
                    <a:schemeClr val="dk1"/>
                  </a:solidFill>
                  <a:latin typeface="Public Sans"/>
                  <a:ea typeface="Public Sans"/>
                  <a:cs typeface="Public Sans"/>
                  <a:sym typeface="Public Sans"/>
                </a:rPr>
                <a:t>03</a:t>
              </a:r>
              <a:endParaRPr b="0" i="1" sz="1200" u="none" cap="none" strike="noStrike">
                <a:solidFill>
                  <a:schemeClr val="dk1"/>
                </a:solidFill>
                <a:latin typeface="Public Sans"/>
                <a:ea typeface="Public Sans"/>
                <a:cs typeface="Public Sans"/>
                <a:sym typeface="Public Sans"/>
              </a:endParaRPr>
            </a:p>
          </p:txBody>
        </p:sp>
        <p:sp>
          <p:nvSpPr>
            <p:cNvPr id="787" name="Google Shape;787;p282"/>
            <p:cNvSpPr/>
            <p:nvPr/>
          </p:nvSpPr>
          <p:spPr>
            <a:xfrm rot="-5400000">
              <a:off x="3941771" y="2143956"/>
              <a:ext cx="144497" cy="124566"/>
            </a:xfrm>
            <a:prstGeom prst="triangle">
              <a:avLst>
                <a:gd fmla="val 50000"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sp>
          <p:nvSpPr>
            <p:cNvPr id="806" name="Google Shape;806;p282"/>
            <p:cNvSpPr/>
            <p:nvPr/>
          </p:nvSpPr>
          <p:spPr>
            <a:xfrm>
              <a:off x="4529278" y="2576743"/>
              <a:ext cx="3307470" cy="475949"/>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300" u="none" cap="none" strike="noStrike">
                <a:solidFill>
                  <a:schemeClr val="lt1"/>
                </a:solidFill>
                <a:latin typeface="Public Sans"/>
                <a:ea typeface="Public Sans"/>
                <a:cs typeface="Public Sans"/>
                <a:sym typeface="Public Sans"/>
              </a:endParaRPr>
            </a:p>
          </p:txBody>
        </p:sp>
        <p:sp>
          <p:nvSpPr>
            <p:cNvPr id="807" name="Google Shape;807;p282"/>
            <p:cNvSpPr/>
            <p:nvPr/>
          </p:nvSpPr>
          <p:spPr>
            <a:xfrm>
              <a:off x="4076307" y="2576377"/>
              <a:ext cx="475827" cy="475827"/>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1" lang="en-US" sz="1200" u="none" cap="none" strike="noStrike">
                  <a:solidFill>
                    <a:schemeClr val="dk1"/>
                  </a:solidFill>
                  <a:latin typeface="Public Sans"/>
                  <a:ea typeface="Public Sans"/>
                  <a:cs typeface="Public Sans"/>
                  <a:sym typeface="Public Sans"/>
                </a:rPr>
                <a:t>04</a:t>
              </a:r>
              <a:endParaRPr b="0" i="1" sz="1200" u="none" cap="none" strike="noStrike">
                <a:solidFill>
                  <a:schemeClr val="dk1"/>
                </a:solidFill>
                <a:latin typeface="Public Sans"/>
                <a:ea typeface="Public Sans"/>
                <a:cs typeface="Public Sans"/>
                <a:sym typeface="Public Sans"/>
              </a:endParaRPr>
            </a:p>
          </p:txBody>
        </p:sp>
        <p:sp>
          <p:nvSpPr>
            <p:cNvPr id="789" name="Google Shape;789;p282"/>
            <p:cNvSpPr/>
            <p:nvPr/>
          </p:nvSpPr>
          <p:spPr>
            <a:xfrm rot="-5400000">
              <a:off x="3941770" y="2752251"/>
              <a:ext cx="144497" cy="124566"/>
            </a:xfrm>
            <a:prstGeom prst="triangle">
              <a:avLst>
                <a:gd fmla="val 50000"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sp>
          <p:nvSpPr>
            <p:cNvPr id="808" name="Google Shape;808;p282"/>
            <p:cNvSpPr/>
            <p:nvPr/>
          </p:nvSpPr>
          <p:spPr>
            <a:xfrm>
              <a:off x="4529278" y="3185221"/>
              <a:ext cx="3307470" cy="475949"/>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300" u="none" cap="none" strike="noStrike">
                <a:solidFill>
                  <a:schemeClr val="lt1"/>
                </a:solidFill>
                <a:latin typeface="Public Sans"/>
                <a:ea typeface="Public Sans"/>
                <a:cs typeface="Public Sans"/>
                <a:sym typeface="Public Sans"/>
              </a:endParaRPr>
            </a:p>
          </p:txBody>
        </p:sp>
        <p:sp>
          <p:nvSpPr>
            <p:cNvPr id="809" name="Google Shape;809;p282"/>
            <p:cNvSpPr/>
            <p:nvPr/>
          </p:nvSpPr>
          <p:spPr>
            <a:xfrm>
              <a:off x="4076306" y="3184733"/>
              <a:ext cx="475827" cy="475827"/>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1" lang="en-US" sz="1200" u="none" cap="none" strike="noStrike">
                  <a:solidFill>
                    <a:schemeClr val="dk1"/>
                  </a:solidFill>
                  <a:latin typeface="Public Sans"/>
                  <a:ea typeface="Public Sans"/>
                  <a:cs typeface="Public Sans"/>
                  <a:sym typeface="Public Sans"/>
                </a:rPr>
                <a:t>05</a:t>
              </a:r>
              <a:endParaRPr b="0" i="1" sz="1200" u="none" cap="none" strike="noStrike">
                <a:solidFill>
                  <a:schemeClr val="dk1"/>
                </a:solidFill>
                <a:latin typeface="Public Sans"/>
                <a:ea typeface="Public Sans"/>
                <a:cs typeface="Public Sans"/>
                <a:sym typeface="Public Sans"/>
              </a:endParaRPr>
            </a:p>
          </p:txBody>
        </p:sp>
        <p:sp>
          <p:nvSpPr>
            <p:cNvPr id="795" name="Google Shape;795;p282"/>
            <p:cNvSpPr/>
            <p:nvPr/>
          </p:nvSpPr>
          <p:spPr>
            <a:xfrm rot="-5400000">
              <a:off x="3941769" y="3360668"/>
              <a:ext cx="144497" cy="124566"/>
            </a:xfrm>
            <a:prstGeom prst="triangle">
              <a:avLst>
                <a:gd fmla="val 50000"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sp>
          <p:nvSpPr>
            <p:cNvPr id="810" name="Google Shape;810;p282"/>
            <p:cNvSpPr/>
            <p:nvPr/>
          </p:nvSpPr>
          <p:spPr>
            <a:xfrm>
              <a:off x="4529278" y="3793821"/>
              <a:ext cx="3307470" cy="475949"/>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300" u="none" cap="none" strike="noStrike">
                <a:solidFill>
                  <a:schemeClr val="lt1"/>
                </a:solidFill>
                <a:latin typeface="Public Sans"/>
                <a:ea typeface="Public Sans"/>
                <a:cs typeface="Public Sans"/>
                <a:sym typeface="Public Sans"/>
              </a:endParaRPr>
            </a:p>
          </p:txBody>
        </p:sp>
        <p:sp>
          <p:nvSpPr>
            <p:cNvPr id="811" name="Google Shape;811;p282"/>
            <p:cNvSpPr/>
            <p:nvPr/>
          </p:nvSpPr>
          <p:spPr>
            <a:xfrm>
              <a:off x="4076305" y="3793211"/>
              <a:ext cx="475827" cy="475827"/>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1" lang="en-US" sz="1200" u="none" cap="none" strike="noStrike">
                  <a:solidFill>
                    <a:schemeClr val="dk1"/>
                  </a:solidFill>
                  <a:latin typeface="Public Sans"/>
                  <a:ea typeface="Public Sans"/>
                  <a:cs typeface="Public Sans"/>
                  <a:sym typeface="Public Sans"/>
                </a:rPr>
                <a:t>06</a:t>
              </a:r>
              <a:endParaRPr b="0" i="1" sz="1200" u="none" cap="none" strike="noStrike">
                <a:solidFill>
                  <a:schemeClr val="dk1"/>
                </a:solidFill>
                <a:latin typeface="Public Sans"/>
                <a:ea typeface="Public Sans"/>
                <a:cs typeface="Public Sans"/>
                <a:sym typeface="Public Sans"/>
              </a:endParaRPr>
            </a:p>
          </p:txBody>
        </p:sp>
        <p:sp>
          <p:nvSpPr>
            <p:cNvPr id="793" name="Google Shape;793;p282"/>
            <p:cNvSpPr/>
            <p:nvPr/>
          </p:nvSpPr>
          <p:spPr>
            <a:xfrm rot="-5400000">
              <a:off x="3941768" y="3969207"/>
              <a:ext cx="144497" cy="124566"/>
            </a:xfrm>
            <a:prstGeom prst="triangle">
              <a:avLst>
                <a:gd fmla="val 50000"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sp>
          <p:nvSpPr>
            <p:cNvPr id="812" name="Google Shape;812;p282"/>
            <p:cNvSpPr/>
            <p:nvPr/>
          </p:nvSpPr>
          <p:spPr>
            <a:xfrm>
              <a:off x="4529278" y="4402542"/>
              <a:ext cx="3307470" cy="475949"/>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300" u="none" cap="none" strike="noStrike">
                <a:solidFill>
                  <a:schemeClr val="lt1"/>
                </a:solidFill>
                <a:latin typeface="Public Sans"/>
                <a:ea typeface="Public Sans"/>
                <a:cs typeface="Public Sans"/>
                <a:sym typeface="Public Sans"/>
              </a:endParaRPr>
            </a:p>
          </p:txBody>
        </p:sp>
        <p:sp>
          <p:nvSpPr>
            <p:cNvPr id="813" name="Google Shape;813;p282"/>
            <p:cNvSpPr/>
            <p:nvPr/>
          </p:nvSpPr>
          <p:spPr>
            <a:xfrm>
              <a:off x="4076304" y="4401810"/>
              <a:ext cx="475827" cy="475827"/>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1" lang="en-US" sz="1200" u="none" cap="none" strike="noStrike">
                  <a:solidFill>
                    <a:schemeClr val="dk1"/>
                  </a:solidFill>
                  <a:latin typeface="Public Sans"/>
                  <a:ea typeface="Public Sans"/>
                  <a:cs typeface="Public Sans"/>
                  <a:sym typeface="Public Sans"/>
                </a:rPr>
                <a:t>07</a:t>
              </a:r>
              <a:endParaRPr b="0" i="1" sz="1200" u="none" cap="none" strike="noStrike">
                <a:solidFill>
                  <a:schemeClr val="dk1"/>
                </a:solidFill>
                <a:latin typeface="Public Sans"/>
                <a:ea typeface="Public Sans"/>
                <a:cs typeface="Public Sans"/>
                <a:sym typeface="Public Sans"/>
              </a:endParaRPr>
            </a:p>
          </p:txBody>
        </p:sp>
        <p:sp>
          <p:nvSpPr>
            <p:cNvPr id="791" name="Google Shape;791;p282"/>
            <p:cNvSpPr/>
            <p:nvPr/>
          </p:nvSpPr>
          <p:spPr>
            <a:xfrm rot="-5400000">
              <a:off x="3941767" y="4577867"/>
              <a:ext cx="144497" cy="124566"/>
            </a:xfrm>
            <a:prstGeom prst="triangle">
              <a:avLst>
                <a:gd fmla="val 50000"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grpSp>
      <p:sp>
        <p:nvSpPr>
          <p:cNvPr id="814" name="Google Shape;814;p282"/>
          <p:cNvSpPr txBox="1"/>
          <p:nvPr>
            <p:ph idx="1" type="body"/>
          </p:nvPr>
        </p:nvSpPr>
        <p:spPr>
          <a:xfrm>
            <a:off x="1345189" y="2654219"/>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SzPts val="1400"/>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815" name="Google Shape;815;p282"/>
          <p:cNvSpPr txBox="1"/>
          <p:nvPr>
            <p:ph idx="2" type="body"/>
          </p:nvPr>
        </p:nvSpPr>
        <p:spPr>
          <a:xfrm>
            <a:off x="5044082" y="2637036"/>
            <a:ext cx="3070107" cy="358775"/>
          </a:xfrm>
          <a:prstGeom prst="rect">
            <a:avLst/>
          </a:prstGeom>
          <a:noFill/>
          <a:ln>
            <a:noFill/>
          </a:ln>
        </p:spPr>
        <p:txBody>
          <a:bodyPr anchorCtr="0" anchor="ctr" bIns="45700" lIns="91425" spcFirstLastPara="1" rIns="91425" wrap="square" tIns="45700">
            <a:normAutofit/>
          </a:bodyPr>
          <a:lstStyle>
            <a:lvl1pPr indent="-228600" lvl="0" marL="457200" marR="0" rtl="0" algn="l">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816" name="Google Shape;816;p282"/>
          <p:cNvSpPr txBox="1"/>
          <p:nvPr>
            <p:ph idx="3" type="body"/>
          </p:nvPr>
        </p:nvSpPr>
        <p:spPr>
          <a:xfrm>
            <a:off x="5044082" y="808236"/>
            <a:ext cx="3070107" cy="358775"/>
          </a:xfrm>
          <a:prstGeom prst="rect">
            <a:avLst/>
          </a:prstGeom>
          <a:noFill/>
          <a:ln>
            <a:noFill/>
          </a:ln>
        </p:spPr>
        <p:txBody>
          <a:bodyPr anchorCtr="0" anchor="ctr" bIns="45700" lIns="91425" spcFirstLastPara="1" rIns="91425" wrap="square" tIns="45700">
            <a:normAutofit/>
          </a:bodyPr>
          <a:lstStyle>
            <a:lvl1pPr indent="-228600" lvl="0" marL="457200" marR="0" rtl="0" algn="l">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817" name="Google Shape;817;p282"/>
          <p:cNvSpPr txBox="1"/>
          <p:nvPr>
            <p:ph idx="4" type="body"/>
          </p:nvPr>
        </p:nvSpPr>
        <p:spPr>
          <a:xfrm>
            <a:off x="5044082" y="4465835"/>
            <a:ext cx="3070107" cy="358775"/>
          </a:xfrm>
          <a:prstGeom prst="rect">
            <a:avLst/>
          </a:prstGeom>
          <a:noFill/>
          <a:ln>
            <a:noFill/>
          </a:ln>
        </p:spPr>
        <p:txBody>
          <a:bodyPr anchorCtr="0" anchor="ctr" bIns="45700" lIns="91425" spcFirstLastPara="1" rIns="91425" wrap="square" tIns="45700">
            <a:normAutofit/>
          </a:bodyPr>
          <a:lstStyle>
            <a:lvl1pPr indent="-228600" lvl="0" marL="457200" marR="0" rtl="0" algn="l">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818" name="Google Shape;818;p282"/>
          <p:cNvSpPr txBox="1"/>
          <p:nvPr>
            <p:ph idx="5" type="body"/>
          </p:nvPr>
        </p:nvSpPr>
        <p:spPr>
          <a:xfrm>
            <a:off x="5044082" y="3856236"/>
            <a:ext cx="3070107" cy="358775"/>
          </a:xfrm>
          <a:prstGeom prst="rect">
            <a:avLst/>
          </a:prstGeom>
          <a:noFill/>
          <a:ln>
            <a:noFill/>
          </a:ln>
        </p:spPr>
        <p:txBody>
          <a:bodyPr anchorCtr="0" anchor="ctr" bIns="45700" lIns="91425" spcFirstLastPara="1" rIns="91425" wrap="square" tIns="45700">
            <a:normAutofit/>
          </a:bodyPr>
          <a:lstStyle>
            <a:lvl1pPr indent="-228600" lvl="0" marL="457200" marR="0" rtl="0" algn="l">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819" name="Google Shape;819;p282"/>
          <p:cNvSpPr txBox="1"/>
          <p:nvPr>
            <p:ph idx="6" type="body"/>
          </p:nvPr>
        </p:nvSpPr>
        <p:spPr>
          <a:xfrm>
            <a:off x="5044082" y="3246636"/>
            <a:ext cx="3070107" cy="358775"/>
          </a:xfrm>
          <a:prstGeom prst="rect">
            <a:avLst/>
          </a:prstGeom>
          <a:noFill/>
          <a:ln>
            <a:noFill/>
          </a:ln>
        </p:spPr>
        <p:txBody>
          <a:bodyPr anchorCtr="0" anchor="ctr" bIns="45700" lIns="91425" spcFirstLastPara="1" rIns="91425" wrap="square" tIns="45700">
            <a:normAutofit/>
          </a:bodyPr>
          <a:lstStyle>
            <a:lvl1pPr indent="-228600" lvl="0" marL="457200" marR="0" rtl="0" algn="l">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820" name="Google Shape;820;p282"/>
          <p:cNvSpPr txBox="1"/>
          <p:nvPr>
            <p:ph idx="7" type="body"/>
          </p:nvPr>
        </p:nvSpPr>
        <p:spPr>
          <a:xfrm>
            <a:off x="5044082" y="2027436"/>
            <a:ext cx="3070107" cy="358775"/>
          </a:xfrm>
          <a:prstGeom prst="rect">
            <a:avLst/>
          </a:prstGeom>
          <a:noFill/>
          <a:ln>
            <a:noFill/>
          </a:ln>
        </p:spPr>
        <p:txBody>
          <a:bodyPr anchorCtr="0" anchor="ctr" bIns="45700" lIns="91425" spcFirstLastPara="1" rIns="91425" wrap="square" tIns="45700">
            <a:normAutofit/>
          </a:bodyPr>
          <a:lstStyle>
            <a:lvl1pPr indent="-228600" lvl="0" marL="457200" marR="0" rtl="0" algn="l">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821" name="Google Shape;821;p282"/>
          <p:cNvSpPr txBox="1"/>
          <p:nvPr>
            <p:ph idx="8" type="body"/>
          </p:nvPr>
        </p:nvSpPr>
        <p:spPr>
          <a:xfrm>
            <a:off x="5044082" y="1417836"/>
            <a:ext cx="3070107" cy="358775"/>
          </a:xfrm>
          <a:prstGeom prst="rect">
            <a:avLst/>
          </a:prstGeom>
          <a:noFill/>
          <a:ln>
            <a:noFill/>
          </a:ln>
        </p:spPr>
        <p:txBody>
          <a:bodyPr anchorCtr="0" anchor="ctr" bIns="45700" lIns="91425" spcFirstLastPara="1" rIns="91425" wrap="square" tIns="45700">
            <a:normAutofit/>
          </a:bodyPr>
          <a:lstStyle>
            <a:lvl1pPr indent="-228600" lvl="0" marL="457200" marR="0" rtl="0" algn="l">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9">
    <p:spTree>
      <p:nvGrpSpPr>
        <p:cNvPr id="822" name="Shape 822"/>
        <p:cNvGrpSpPr/>
        <p:nvPr/>
      </p:nvGrpSpPr>
      <p:grpSpPr>
        <a:xfrm>
          <a:off x="0" y="0"/>
          <a:ext cx="0" cy="0"/>
          <a:chOff x="0" y="0"/>
          <a:chExt cx="0" cy="0"/>
        </a:xfrm>
      </p:grpSpPr>
      <p:pic>
        <p:nvPicPr>
          <p:cNvPr descr="Shape&#10;&#10;Description automatically generated with low confidence" id="823" name="Google Shape;823;p283"/>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824" name="Google Shape;824;p283"/>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25" name="Google Shape;825;p283"/>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826" name="Google Shape;826;p283"/>
          <p:cNvGrpSpPr/>
          <p:nvPr/>
        </p:nvGrpSpPr>
        <p:grpSpPr>
          <a:xfrm>
            <a:off x="914091" y="752041"/>
            <a:ext cx="7280306" cy="4126450"/>
            <a:chOff x="556442" y="752041"/>
            <a:chExt cx="7280306" cy="4126450"/>
          </a:xfrm>
        </p:grpSpPr>
        <p:cxnSp>
          <p:nvCxnSpPr>
            <p:cNvPr id="827" name="Google Shape;827;p283"/>
            <p:cNvCxnSpPr>
              <a:stCxn id="828" idx="6"/>
              <a:endCxn id="829" idx="0"/>
            </p:cNvCxnSpPr>
            <p:nvPr/>
          </p:nvCxnSpPr>
          <p:spPr>
            <a:xfrm flipH="1" rot="10800000">
              <a:off x="3133388" y="990067"/>
              <a:ext cx="818400" cy="1825200"/>
            </a:xfrm>
            <a:prstGeom prst="bentConnector3">
              <a:avLst>
                <a:gd fmla="val 50000" name="adj1"/>
              </a:avLst>
            </a:prstGeom>
            <a:noFill/>
            <a:ln cap="flat" cmpd="sng" w="12700">
              <a:solidFill>
                <a:srgbClr val="D8D8D8"/>
              </a:solidFill>
              <a:prstDash val="solid"/>
              <a:round/>
              <a:headEnd len="sm" w="sm" type="none"/>
              <a:tailEnd len="sm" w="sm" type="none"/>
            </a:ln>
          </p:spPr>
        </p:cxnSp>
        <p:cxnSp>
          <p:nvCxnSpPr>
            <p:cNvPr id="830" name="Google Shape;830;p283"/>
            <p:cNvCxnSpPr>
              <a:stCxn id="828" idx="6"/>
              <a:endCxn id="831" idx="0"/>
            </p:cNvCxnSpPr>
            <p:nvPr/>
          </p:nvCxnSpPr>
          <p:spPr>
            <a:xfrm flipH="1" rot="10800000">
              <a:off x="3133388" y="2206267"/>
              <a:ext cx="818400" cy="609000"/>
            </a:xfrm>
            <a:prstGeom prst="bentConnector3">
              <a:avLst>
                <a:gd fmla="val 50000" name="adj1"/>
              </a:avLst>
            </a:prstGeom>
            <a:noFill/>
            <a:ln cap="flat" cmpd="sng" w="12700">
              <a:solidFill>
                <a:srgbClr val="D8D8D8"/>
              </a:solidFill>
              <a:prstDash val="solid"/>
              <a:round/>
              <a:headEnd len="sm" w="sm" type="none"/>
              <a:tailEnd len="sm" w="sm" type="none"/>
            </a:ln>
          </p:spPr>
        </p:cxnSp>
        <p:cxnSp>
          <p:nvCxnSpPr>
            <p:cNvPr id="832" name="Google Shape;832;p283"/>
            <p:cNvCxnSpPr>
              <a:stCxn id="828" idx="6"/>
              <a:endCxn id="833" idx="0"/>
            </p:cNvCxnSpPr>
            <p:nvPr/>
          </p:nvCxnSpPr>
          <p:spPr>
            <a:xfrm flipH="1" rot="10800000">
              <a:off x="3133388" y="2814667"/>
              <a:ext cx="818400" cy="600"/>
            </a:xfrm>
            <a:prstGeom prst="bentConnector3">
              <a:avLst>
                <a:gd fmla="val 50000" name="adj1"/>
              </a:avLst>
            </a:prstGeom>
            <a:noFill/>
            <a:ln cap="flat" cmpd="sng" w="12700">
              <a:solidFill>
                <a:srgbClr val="D8D8D8"/>
              </a:solidFill>
              <a:prstDash val="solid"/>
              <a:round/>
              <a:headEnd len="sm" w="sm" type="none"/>
              <a:tailEnd len="sm" w="sm" type="none"/>
            </a:ln>
          </p:spPr>
        </p:cxnSp>
        <p:cxnSp>
          <p:nvCxnSpPr>
            <p:cNvPr id="834" name="Google Shape;834;p283"/>
            <p:cNvCxnSpPr>
              <a:stCxn id="828" idx="6"/>
              <a:endCxn id="835" idx="0"/>
            </p:cNvCxnSpPr>
            <p:nvPr/>
          </p:nvCxnSpPr>
          <p:spPr>
            <a:xfrm>
              <a:off x="3133388" y="2815267"/>
              <a:ext cx="818400" cy="1824900"/>
            </a:xfrm>
            <a:prstGeom prst="bentConnector3">
              <a:avLst>
                <a:gd fmla="val 50000" name="adj1"/>
              </a:avLst>
            </a:prstGeom>
            <a:noFill/>
            <a:ln cap="flat" cmpd="sng" w="12700">
              <a:solidFill>
                <a:srgbClr val="D8D8D8"/>
              </a:solidFill>
              <a:prstDash val="solid"/>
              <a:round/>
              <a:headEnd len="sm" w="sm" type="none"/>
              <a:tailEnd len="sm" w="sm" type="none"/>
            </a:ln>
          </p:spPr>
        </p:cxnSp>
        <p:cxnSp>
          <p:nvCxnSpPr>
            <p:cNvPr id="836" name="Google Shape;836;p283"/>
            <p:cNvCxnSpPr>
              <a:stCxn id="828" idx="6"/>
              <a:endCxn id="837" idx="0"/>
            </p:cNvCxnSpPr>
            <p:nvPr/>
          </p:nvCxnSpPr>
          <p:spPr>
            <a:xfrm>
              <a:off x="3133388" y="2815267"/>
              <a:ext cx="818400" cy="1216200"/>
            </a:xfrm>
            <a:prstGeom prst="bentConnector3">
              <a:avLst>
                <a:gd fmla="val 50000" name="adj1"/>
              </a:avLst>
            </a:prstGeom>
            <a:noFill/>
            <a:ln cap="flat" cmpd="sng" w="12700">
              <a:solidFill>
                <a:srgbClr val="D8D8D8"/>
              </a:solidFill>
              <a:prstDash val="solid"/>
              <a:round/>
              <a:headEnd len="sm" w="sm" type="none"/>
              <a:tailEnd len="sm" w="sm" type="none"/>
            </a:ln>
          </p:spPr>
        </p:cxnSp>
        <p:cxnSp>
          <p:nvCxnSpPr>
            <p:cNvPr id="838" name="Google Shape;838;p283"/>
            <p:cNvCxnSpPr>
              <a:stCxn id="828" idx="6"/>
              <a:endCxn id="839" idx="0"/>
            </p:cNvCxnSpPr>
            <p:nvPr/>
          </p:nvCxnSpPr>
          <p:spPr>
            <a:xfrm>
              <a:off x="3133388" y="2815267"/>
              <a:ext cx="818400" cy="607800"/>
            </a:xfrm>
            <a:prstGeom prst="bentConnector3">
              <a:avLst>
                <a:gd fmla="val 50000" name="adj1"/>
              </a:avLst>
            </a:prstGeom>
            <a:noFill/>
            <a:ln cap="flat" cmpd="sng" w="12700">
              <a:solidFill>
                <a:srgbClr val="D8D8D8"/>
              </a:solidFill>
              <a:prstDash val="solid"/>
              <a:round/>
              <a:headEnd len="sm" w="sm" type="none"/>
              <a:tailEnd len="sm" w="sm" type="none"/>
            </a:ln>
          </p:spPr>
        </p:cxnSp>
        <p:cxnSp>
          <p:nvCxnSpPr>
            <p:cNvPr id="840" name="Google Shape;840;p283"/>
            <p:cNvCxnSpPr>
              <a:stCxn id="828" idx="6"/>
              <a:endCxn id="841" idx="0"/>
            </p:cNvCxnSpPr>
            <p:nvPr/>
          </p:nvCxnSpPr>
          <p:spPr>
            <a:xfrm flipH="1" rot="10800000">
              <a:off x="3133388" y="1598167"/>
              <a:ext cx="818400" cy="1217100"/>
            </a:xfrm>
            <a:prstGeom prst="bentConnector3">
              <a:avLst>
                <a:gd fmla="val 50000" name="adj1"/>
              </a:avLst>
            </a:prstGeom>
            <a:noFill/>
            <a:ln cap="flat" cmpd="sng" w="12700">
              <a:solidFill>
                <a:srgbClr val="D8D8D8"/>
              </a:solidFill>
              <a:prstDash val="solid"/>
              <a:round/>
              <a:headEnd len="sm" w="sm" type="none"/>
              <a:tailEnd len="sm" w="sm" type="none"/>
            </a:ln>
          </p:spPr>
        </p:cxnSp>
        <p:grpSp>
          <p:nvGrpSpPr>
            <p:cNvPr id="842" name="Google Shape;842;p283"/>
            <p:cNvGrpSpPr/>
            <p:nvPr/>
          </p:nvGrpSpPr>
          <p:grpSpPr>
            <a:xfrm>
              <a:off x="556442" y="1526794"/>
              <a:ext cx="2576946" cy="2576946"/>
              <a:chOff x="941492" y="1686560"/>
              <a:chExt cx="1876213" cy="1876213"/>
            </a:xfrm>
          </p:grpSpPr>
          <p:sp>
            <p:nvSpPr>
              <p:cNvPr id="828" name="Google Shape;828;p283"/>
              <p:cNvSpPr/>
              <p:nvPr/>
            </p:nvSpPr>
            <p:spPr>
              <a:xfrm>
                <a:off x="941492" y="1686560"/>
                <a:ext cx="1876213" cy="1876213"/>
              </a:xfrm>
              <a:prstGeom prst="ellipse">
                <a:avLst/>
              </a:prstGeom>
              <a:solidFill>
                <a:srgbClr val="D8D8D8"/>
              </a:solidFill>
              <a:ln cap="flat" cmpd="sng" w="25400">
                <a:solidFill>
                  <a:schemeClr val="lt1"/>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sp>
            <p:nvSpPr>
              <p:cNvPr id="843" name="Google Shape;843;p283"/>
              <p:cNvSpPr/>
              <p:nvPr/>
            </p:nvSpPr>
            <p:spPr>
              <a:xfrm>
                <a:off x="1074172" y="1819240"/>
                <a:ext cx="1610853" cy="1610853"/>
              </a:xfrm>
              <a:prstGeom prst="ellipse">
                <a:avLst/>
              </a:prstGeom>
              <a:solidFill>
                <a:srgbClr val="F2F2F2"/>
              </a:solidFill>
              <a:ln cap="flat" cmpd="sng" w="25400">
                <a:solidFill>
                  <a:schemeClr val="lt1"/>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grpSp>
        <p:sp>
          <p:nvSpPr>
            <p:cNvPr id="844" name="Google Shape;844;p283"/>
            <p:cNvSpPr/>
            <p:nvPr/>
          </p:nvSpPr>
          <p:spPr>
            <a:xfrm>
              <a:off x="4529278" y="752041"/>
              <a:ext cx="3307470" cy="475949"/>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300" u="none" cap="none" strike="noStrike">
                <a:solidFill>
                  <a:schemeClr val="lt1"/>
                </a:solidFill>
                <a:latin typeface="Public Sans"/>
                <a:ea typeface="Public Sans"/>
                <a:cs typeface="Public Sans"/>
                <a:sym typeface="Public Sans"/>
              </a:endParaRPr>
            </a:p>
          </p:txBody>
        </p:sp>
        <p:sp>
          <p:nvSpPr>
            <p:cNvPr id="845" name="Google Shape;845;p283"/>
            <p:cNvSpPr/>
            <p:nvPr/>
          </p:nvSpPr>
          <p:spPr>
            <a:xfrm>
              <a:off x="4076310" y="752041"/>
              <a:ext cx="475827" cy="475827"/>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1" lang="en-US" sz="1200" u="none" cap="none" strike="noStrike">
                  <a:solidFill>
                    <a:schemeClr val="dk1"/>
                  </a:solidFill>
                  <a:latin typeface="Public Sans"/>
                  <a:ea typeface="Public Sans"/>
                  <a:cs typeface="Public Sans"/>
                  <a:sym typeface="Public Sans"/>
                </a:rPr>
                <a:t>01</a:t>
              </a:r>
              <a:endParaRPr b="0" i="1" sz="1200" u="none" cap="none" strike="noStrike">
                <a:solidFill>
                  <a:schemeClr val="dk1"/>
                </a:solidFill>
                <a:latin typeface="Public Sans"/>
                <a:ea typeface="Public Sans"/>
                <a:cs typeface="Public Sans"/>
                <a:sym typeface="Public Sans"/>
              </a:endParaRPr>
            </a:p>
          </p:txBody>
        </p:sp>
        <p:sp>
          <p:nvSpPr>
            <p:cNvPr id="829" name="Google Shape;829;p283"/>
            <p:cNvSpPr/>
            <p:nvPr/>
          </p:nvSpPr>
          <p:spPr>
            <a:xfrm rot="-5400000">
              <a:off x="3941773" y="927732"/>
              <a:ext cx="144497" cy="124566"/>
            </a:xfrm>
            <a:prstGeom prst="triangle">
              <a:avLst>
                <a:gd fmla="val 50000"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sp>
          <p:nvSpPr>
            <p:cNvPr id="846" name="Google Shape;846;p283"/>
            <p:cNvSpPr/>
            <p:nvPr/>
          </p:nvSpPr>
          <p:spPr>
            <a:xfrm>
              <a:off x="4529278" y="1360153"/>
              <a:ext cx="3307470" cy="475949"/>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300" u="none" cap="none" strike="noStrike">
                <a:solidFill>
                  <a:schemeClr val="lt1"/>
                </a:solidFill>
                <a:latin typeface="Public Sans"/>
                <a:ea typeface="Public Sans"/>
                <a:cs typeface="Public Sans"/>
                <a:sym typeface="Public Sans"/>
              </a:endParaRPr>
            </a:p>
          </p:txBody>
        </p:sp>
        <p:sp>
          <p:nvSpPr>
            <p:cNvPr id="847" name="Google Shape;847;p283"/>
            <p:cNvSpPr/>
            <p:nvPr/>
          </p:nvSpPr>
          <p:spPr>
            <a:xfrm>
              <a:off x="4076309" y="1360031"/>
              <a:ext cx="475827" cy="475827"/>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1" lang="en-US" sz="1200" u="none" cap="none" strike="noStrike">
                  <a:solidFill>
                    <a:schemeClr val="dk1"/>
                  </a:solidFill>
                  <a:latin typeface="Public Sans"/>
                  <a:ea typeface="Public Sans"/>
                  <a:cs typeface="Public Sans"/>
                  <a:sym typeface="Public Sans"/>
                </a:rPr>
                <a:t>02</a:t>
              </a:r>
              <a:endParaRPr b="0" i="1" sz="1200" u="none" cap="none" strike="noStrike">
                <a:solidFill>
                  <a:schemeClr val="dk1"/>
                </a:solidFill>
                <a:latin typeface="Public Sans"/>
                <a:ea typeface="Public Sans"/>
                <a:cs typeface="Public Sans"/>
                <a:sym typeface="Public Sans"/>
              </a:endParaRPr>
            </a:p>
          </p:txBody>
        </p:sp>
        <p:sp>
          <p:nvSpPr>
            <p:cNvPr id="841" name="Google Shape;841;p283"/>
            <p:cNvSpPr/>
            <p:nvPr/>
          </p:nvSpPr>
          <p:spPr>
            <a:xfrm rot="-5400000">
              <a:off x="3941772" y="1535783"/>
              <a:ext cx="144497" cy="124566"/>
            </a:xfrm>
            <a:prstGeom prst="triangle">
              <a:avLst>
                <a:gd fmla="val 50000"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sp>
          <p:nvSpPr>
            <p:cNvPr id="848" name="Google Shape;848;p283"/>
            <p:cNvSpPr/>
            <p:nvPr/>
          </p:nvSpPr>
          <p:spPr>
            <a:xfrm>
              <a:off x="4529278" y="1968387"/>
              <a:ext cx="3307470" cy="475949"/>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300" u="none" cap="none" strike="noStrike">
                <a:solidFill>
                  <a:schemeClr val="lt1"/>
                </a:solidFill>
                <a:latin typeface="Public Sans"/>
                <a:ea typeface="Public Sans"/>
                <a:cs typeface="Public Sans"/>
                <a:sym typeface="Public Sans"/>
              </a:endParaRPr>
            </a:p>
          </p:txBody>
        </p:sp>
        <p:sp>
          <p:nvSpPr>
            <p:cNvPr id="849" name="Google Shape;849;p283"/>
            <p:cNvSpPr/>
            <p:nvPr/>
          </p:nvSpPr>
          <p:spPr>
            <a:xfrm>
              <a:off x="4076308" y="1968143"/>
              <a:ext cx="475827" cy="475827"/>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1" lang="en-US" sz="1200" u="none" cap="none" strike="noStrike">
                  <a:solidFill>
                    <a:schemeClr val="dk1"/>
                  </a:solidFill>
                  <a:latin typeface="Public Sans"/>
                  <a:ea typeface="Public Sans"/>
                  <a:cs typeface="Public Sans"/>
                  <a:sym typeface="Public Sans"/>
                </a:rPr>
                <a:t>03</a:t>
              </a:r>
              <a:endParaRPr b="0" i="1" sz="1200" u="none" cap="none" strike="noStrike">
                <a:solidFill>
                  <a:schemeClr val="dk1"/>
                </a:solidFill>
                <a:latin typeface="Public Sans"/>
                <a:ea typeface="Public Sans"/>
                <a:cs typeface="Public Sans"/>
                <a:sym typeface="Public Sans"/>
              </a:endParaRPr>
            </a:p>
          </p:txBody>
        </p:sp>
        <p:sp>
          <p:nvSpPr>
            <p:cNvPr id="831" name="Google Shape;831;p283"/>
            <p:cNvSpPr/>
            <p:nvPr/>
          </p:nvSpPr>
          <p:spPr>
            <a:xfrm rot="-5400000">
              <a:off x="3941771" y="2143956"/>
              <a:ext cx="144497" cy="124566"/>
            </a:xfrm>
            <a:prstGeom prst="triangle">
              <a:avLst>
                <a:gd fmla="val 50000"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sp>
          <p:nvSpPr>
            <p:cNvPr id="850" name="Google Shape;850;p283"/>
            <p:cNvSpPr/>
            <p:nvPr/>
          </p:nvSpPr>
          <p:spPr>
            <a:xfrm>
              <a:off x="4529278" y="2576743"/>
              <a:ext cx="3307470" cy="475949"/>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300" u="none" cap="none" strike="noStrike">
                <a:solidFill>
                  <a:schemeClr val="lt1"/>
                </a:solidFill>
                <a:latin typeface="Public Sans"/>
                <a:ea typeface="Public Sans"/>
                <a:cs typeface="Public Sans"/>
                <a:sym typeface="Public Sans"/>
              </a:endParaRPr>
            </a:p>
          </p:txBody>
        </p:sp>
        <p:sp>
          <p:nvSpPr>
            <p:cNvPr id="851" name="Google Shape;851;p283"/>
            <p:cNvSpPr/>
            <p:nvPr/>
          </p:nvSpPr>
          <p:spPr>
            <a:xfrm>
              <a:off x="4076307" y="2576377"/>
              <a:ext cx="475827" cy="475827"/>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1" lang="en-US" sz="1200" u="none" cap="none" strike="noStrike">
                  <a:solidFill>
                    <a:schemeClr val="dk1"/>
                  </a:solidFill>
                  <a:latin typeface="Public Sans"/>
                  <a:ea typeface="Public Sans"/>
                  <a:cs typeface="Public Sans"/>
                  <a:sym typeface="Public Sans"/>
                </a:rPr>
                <a:t>04</a:t>
              </a:r>
              <a:endParaRPr b="0" i="1" sz="1200" u="none" cap="none" strike="noStrike">
                <a:solidFill>
                  <a:schemeClr val="dk1"/>
                </a:solidFill>
                <a:latin typeface="Public Sans"/>
                <a:ea typeface="Public Sans"/>
                <a:cs typeface="Public Sans"/>
                <a:sym typeface="Public Sans"/>
              </a:endParaRPr>
            </a:p>
          </p:txBody>
        </p:sp>
        <p:sp>
          <p:nvSpPr>
            <p:cNvPr id="833" name="Google Shape;833;p283"/>
            <p:cNvSpPr/>
            <p:nvPr/>
          </p:nvSpPr>
          <p:spPr>
            <a:xfrm rot="-5400000">
              <a:off x="3941770" y="2752251"/>
              <a:ext cx="144497" cy="124566"/>
            </a:xfrm>
            <a:prstGeom prst="triangle">
              <a:avLst>
                <a:gd fmla="val 50000"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sp>
          <p:nvSpPr>
            <p:cNvPr id="852" name="Google Shape;852;p283"/>
            <p:cNvSpPr/>
            <p:nvPr/>
          </p:nvSpPr>
          <p:spPr>
            <a:xfrm>
              <a:off x="4529278" y="3185221"/>
              <a:ext cx="3307470" cy="475949"/>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300" u="none" cap="none" strike="noStrike">
                <a:solidFill>
                  <a:schemeClr val="lt1"/>
                </a:solidFill>
                <a:latin typeface="Public Sans"/>
                <a:ea typeface="Public Sans"/>
                <a:cs typeface="Public Sans"/>
                <a:sym typeface="Public Sans"/>
              </a:endParaRPr>
            </a:p>
          </p:txBody>
        </p:sp>
        <p:sp>
          <p:nvSpPr>
            <p:cNvPr id="853" name="Google Shape;853;p283"/>
            <p:cNvSpPr/>
            <p:nvPr/>
          </p:nvSpPr>
          <p:spPr>
            <a:xfrm>
              <a:off x="4076306" y="3184733"/>
              <a:ext cx="475827" cy="475827"/>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1" lang="en-US" sz="1200" u="none" cap="none" strike="noStrike">
                  <a:solidFill>
                    <a:schemeClr val="dk1"/>
                  </a:solidFill>
                  <a:latin typeface="Public Sans"/>
                  <a:ea typeface="Public Sans"/>
                  <a:cs typeface="Public Sans"/>
                  <a:sym typeface="Public Sans"/>
                </a:rPr>
                <a:t>05</a:t>
              </a:r>
              <a:endParaRPr b="0" i="1" sz="1200" u="none" cap="none" strike="noStrike">
                <a:solidFill>
                  <a:schemeClr val="dk1"/>
                </a:solidFill>
                <a:latin typeface="Public Sans"/>
                <a:ea typeface="Public Sans"/>
                <a:cs typeface="Public Sans"/>
                <a:sym typeface="Public Sans"/>
              </a:endParaRPr>
            </a:p>
          </p:txBody>
        </p:sp>
        <p:sp>
          <p:nvSpPr>
            <p:cNvPr id="839" name="Google Shape;839;p283"/>
            <p:cNvSpPr/>
            <p:nvPr/>
          </p:nvSpPr>
          <p:spPr>
            <a:xfrm rot="-5400000">
              <a:off x="3941769" y="3360668"/>
              <a:ext cx="144497" cy="124566"/>
            </a:xfrm>
            <a:prstGeom prst="triangle">
              <a:avLst>
                <a:gd fmla="val 50000"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sp>
          <p:nvSpPr>
            <p:cNvPr id="854" name="Google Shape;854;p283"/>
            <p:cNvSpPr/>
            <p:nvPr/>
          </p:nvSpPr>
          <p:spPr>
            <a:xfrm>
              <a:off x="4529278" y="3793821"/>
              <a:ext cx="3307470" cy="475949"/>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300" u="none" cap="none" strike="noStrike">
                <a:solidFill>
                  <a:schemeClr val="lt1"/>
                </a:solidFill>
                <a:latin typeface="Public Sans"/>
                <a:ea typeface="Public Sans"/>
                <a:cs typeface="Public Sans"/>
                <a:sym typeface="Public Sans"/>
              </a:endParaRPr>
            </a:p>
          </p:txBody>
        </p:sp>
        <p:sp>
          <p:nvSpPr>
            <p:cNvPr id="855" name="Google Shape;855;p283"/>
            <p:cNvSpPr/>
            <p:nvPr/>
          </p:nvSpPr>
          <p:spPr>
            <a:xfrm>
              <a:off x="4076305" y="3793211"/>
              <a:ext cx="475827" cy="475827"/>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1" lang="en-US" sz="1200" u="none" cap="none" strike="noStrike">
                  <a:solidFill>
                    <a:schemeClr val="dk1"/>
                  </a:solidFill>
                  <a:latin typeface="Public Sans"/>
                  <a:ea typeface="Public Sans"/>
                  <a:cs typeface="Public Sans"/>
                  <a:sym typeface="Public Sans"/>
                </a:rPr>
                <a:t>06</a:t>
              </a:r>
              <a:endParaRPr b="0" i="1" sz="1200" u="none" cap="none" strike="noStrike">
                <a:solidFill>
                  <a:schemeClr val="dk1"/>
                </a:solidFill>
                <a:latin typeface="Public Sans"/>
                <a:ea typeface="Public Sans"/>
                <a:cs typeface="Public Sans"/>
                <a:sym typeface="Public Sans"/>
              </a:endParaRPr>
            </a:p>
          </p:txBody>
        </p:sp>
        <p:sp>
          <p:nvSpPr>
            <p:cNvPr id="837" name="Google Shape;837;p283"/>
            <p:cNvSpPr/>
            <p:nvPr/>
          </p:nvSpPr>
          <p:spPr>
            <a:xfrm rot="-5400000">
              <a:off x="3941768" y="3969207"/>
              <a:ext cx="144497" cy="124566"/>
            </a:xfrm>
            <a:prstGeom prst="triangle">
              <a:avLst>
                <a:gd fmla="val 50000"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sp>
          <p:nvSpPr>
            <p:cNvPr id="856" name="Google Shape;856;p283"/>
            <p:cNvSpPr/>
            <p:nvPr/>
          </p:nvSpPr>
          <p:spPr>
            <a:xfrm>
              <a:off x="4529278" y="4402542"/>
              <a:ext cx="3307470" cy="475949"/>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300" u="none" cap="none" strike="noStrike">
                <a:solidFill>
                  <a:schemeClr val="lt1"/>
                </a:solidFill>
                <a:latin typeface="Public Sans"/>
                <a:ea typeface="Public Sans"/>
                <a:cs typeface="Public Sans"/>
                <a:sym typeface="Public Sans"/>
              </a:endParaRPr>
            </a:p>
          </p:txBody>
        </p:sp>
        <p:sp>
          <p:nvSpPr>
            <p:cNvPr id="857" name="Google Shape;857;p283"/>
            <p:cNvSpPr/>
            <p:nvPr/>
          </p:nvSpPr>
          <p:spPr>
            <a:xfrm>
              <a:off x="4076304" y="4401810"/>
              <a:ext cx="475827" cy="475827"/>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1" lang="en-US" sz="1200" u="none" cap="none" strike="noStrike">
                  <a:solidFill>
                    <a:schemeClr val="dk1"/>
                  </a:solidFill>
                  <a:latin typeface="Public Sans"/>
                  <a:ea typeface="Public Sans"/>
                  <a:cs typeface="Public Sans"/>
                  <a:sym typeface="Public Sans"/>
                </a:rPr>
                <a:t>07</a:t>
              </a:r>
              <a:endParaRPr b="0" i="1" sz="1200" u="none" cap="none" strike="noStrike">
                <a:solidFill>
                  <a:schemeClr val="dk1"/>
                </a:solidFill>
                <a:latin typeface="Public Sans"/>
                <a:ea typeface="Public Sans"/>
                <a:cs typeface="Public Sans"/>
                <a:sym typeface="Public Sans"/>
              </a:endParaRPr>
            </a:p>
          </p:txBody>
        </p:sp>
        <p:sp>
          <p:nvSpPr>
            <p:cNvPr id="835" name="Google Shape;835;p283"/>
            <p:cNvSpPr/>
            <p:nvPr/>
          </p:nvSpPr>
          <p:spPr>
            <a:xfrm rot="-5400000">
              <a:off x="3941767" y="4577867"/>
              <a:ext cx="144497" cy="124566"/>
            </a:xfrm>
            <a:prstGeom prst="triangle">
              <a:avLst>
                <a:gd fmla="val 50000"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grpSp>
      <p:sp>
        <p:nvSpPr>
          <p:cNvPr id="858" name="Google Shape;858;p283"/>
          <p:cNvSpPr txBox="1"/>
          <p:nvPr>
            <p:ph idx="1" type="body"/>
          </p:nvPr>
        </p:nvSpPr>
        <p:spPr>
          <a:xfrm>
            <a:off x="1345189" y="2654219"/>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SzPts val="1400"/>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859" name="Google Shape;859;p283"/>
          <p:cNvSpPr txBox="1"/>
          <p:nvPr>
            <p:ph idx="2" type="body"/>
          </p:nvPr>
        </p:nvSpPr>
        <p:spPr>
          <a:xfrm>
            <a:off x="5044082" y="2637036"/>
            <a:ext cx="3070107" cy="358775"/>
          </a:xfrm>
          <a:prstGeom prst="rect">
            <a:avLst/>
          </a:prstGeom>
          <a:noFill/>
          <a:ln>
            <a:noFill/>
          </a:ln>
        </p:spPr>
        <p:txBody>
          <a:bodyPr anchorCtr="0" anchor="ctr" bIns="45700" lIns="91425" spcFirstLastPara="1" rIns="91425" wrap="square" tIns="45700">
            <a:normAutofit/>
          </a:bodyPr>
          <a:lstStyle>
            <a:lvl1pPr indent="-228600" lvl="0" marL="457200" marR="0" rtl="0" algn="l">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860" name="Google Shape;860;p283"/>
          <p:cNvSpPr txBox="1"/>
          <p:nvPr>
            <p:ph idx="3" type="body"/>
          </p:nvPr>
        </p:nvSpPr>
        <p:spPr>
          <a:xfrm>
            <a:off x="5044082" y="808236"/>
            <a:ext cx="3070107" cy="358775"/>
          </a:xfrm>
          <a:prstGeom prst="rect">
            <a:avLst/>
          </a:prstGeom>
          <a:noFill/>
          <a:ln>
            <a:noFill/>
          </a:ln>
        </p:spPr>
        <p:txBody>
          <a:bodyPr anchorCtr="0" anchor="ctr" bIns="45700" lIns="91425" spcFirstLastPara="1" rIns="91425" wrap="square" tIns="45700">
            <a:normAutofit/>
          </a:bodyPr>
          <a:lstStyle>
            <a:lvl1pPr indent="-228600" lvl="0" marL="457200" marR="0" rtl="0" algn="l">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861" name="Google Shape;861;p283"/>
          <p:cNvSpPr txBox="1"/>
          <p:nvPr>
            <p:ph idx="4" type="body"/>
          </p:nvPr>
        </p:nvSpPr>
        <p:spPr>
          <a:xfrm>
            <a:off x="5044082" y="4465835"/>
            <a:ext cx="3070107" cy="358775"/>
          </a:xfrm>
          <a:prstGeom prst="rect">
            <a:avLst/>
          </a:prstGeom>
          <a:noFill/>
          <a:ln>
            <a:noFill/>
          </a:ln>
        </p:spPr>
        <p:txBody>
          <a:bodyPr anchorCtr="0" anchor="ctr" bIns="45700" lIns="91425" spcFirstLastPara="1" rIns="91425" wrap="square" tIns="45700">
            <a:normAutofit/>
          </a:bodyPr>
          <a:lstStyle>
            <a:lvl1pPr indent="-228600" lvl="0" marL="457200" marR="0" rtl="0" algn="l">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862" name="Google Shape;862;p283"/>
          <p:cNvSpPr txBox="1"/>
          <p:nvPr>
            <p:ph idx="5" type="body"/>
          </p:nvPr>
        </p:nvSpPr>
        <p:spPr>
          <a:xfrm>
            <a:off x="5044082" y="3856236"/>
            <a:ext cx="3070107" cy="358775"/>
          </a:xfrm>
          <a:prstGeom prst="rect">
            <a:avLst/>
          </a:prstGeom>
          <a:noFill/>
          <a:ln>
            <a:noFill/>
          </a:ln>
        </p:spPr>
        <p:txBody>
          <a:bodyPr anchorCtr="0" anchor="ctr" bIns="45700" lIns="91425" spcFirstLastPara="1" rIns="91425" wrap="square" tIns="45700">
            <a:normAutofit/>
          </a:bodyPr>
          <a:lstStyle>
            <a:lvl1pPr indent="-228600" lvl="0" marL="457200" marR="0" rtl="0" algn="l">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863" name="Google Shape;863;p283"/>
          <p:cNvSpPr txBox="1"/>
          <p:nvPr>
            <p:ph idx="6" type="body"/>
          </p:nvPr>
        </p:nvSpPr>
        <p:spPr>
          <a:xfrm>
            <a:off x="5044082" y="3246636"/>
            <a:ext cx="3070107" cy="358775"/>
          </a:xfrm>
          <a:prstGeom prst="rect">
            <a:avLst/>
          </a:prstGeom>
          <a:noFill/>
          <a:ln>
            <a:noFill/>
          </a:ln>
        </p:spPr>
        <p:txBody>
          <a:bodyPr anchorCtr="0" anchor="ctr" bIns="45700" lIns="91425" spcFirstLastPara="1" rIns="91425" wrap="square" tIns="45700">
            <a:normAutofit/>
          </a:bodyPr>
          <a:lstStyle>
            <a:lvl1pPr indent="-228600" lvl="0" marL="457200" marR="0" rtl="0" algn="l">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864" name="Google Shape;864;p283"/>
          <p:cNvSpPr txBox="1"/>
          <p:nvPr>
            <p:ph idx="7" type="body"/>
          </p:nvPr>
        </p:nvSpPr>
        <p:spPr>
          <a:xfrm>
            <a:off x="5044082" y="2027436"/>
            <a:ext cx="3070107" cy="358775"/>
          </a:xfrm>
          <a:prstGeom prst="rect">
            <a:avLst/>
          </a:prstGeom>
          <a:noFill/>
          <a:ln>
            <a:noFill/>
          </a:ln>
        </p:spPr>
        <p:txBody>
          <a:bodyPr anchorCtr="0" anchor="ctr" bIns="45700" lIns="91425" spcFirstLastPara="1" rIns="91425" wrap="square" tIns="45700">
            <a:normAutofit/>
          </a:bodyPr>
          <a:lstStyle>
            <a:lvl1pPr indent="-228600" lvl="0" marL="457200" marR="0" rtl="0" algn="l">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865" name="Google Shape;865;p283"/>
          <p:cNvSpPr txBox="1"/>
          <p:nvPr>
            <p:ph idx="8" type="body"/>
          </p:nvPr>
        </p:nvSpPr>
        <p:spPr>
          <a:xfrm>
            <a:off x="5044082" y="1417836"/>
            <a:ext cx="3070107" cy="358775"/>
          </a:xfrm>
          <a:prstGeom prst="rect">
            <a:avLst/>
          </a:prstGeom>
          <a:noFill/>
          <a:ln>
            <a:noFill/>
          </a:ln>
        </p:spPr>
        <p:txBody>
          <a:bodyPr anchorCtr="0" anchor="ctr" bIns="45700" lIns="91425" spcFirstLastPara="1" rIns="91425" wrap="square" tIns="45700">
            <a:normAutofit/>
          </a:bodyPr>
          <a:lstStyle>
            <a:lvl1pPr indent="-228600" lvl="0" marL="457200" marR="0" rtl="0" algn="l">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10">
    <p:spTree>
      <p:nvGrpSpPr>
        <p:cNvPr id="866" name="Shape 866"/>
        <p:cNvGrpSpPr/>
        <p:nvPr/>
      </p:nvGrpSpPr>
      <p:grpSpPr>
        <a:xfrm>
          <a:off x="0" y="0"/>
          <a:ext cx="0" cy="0"/>
          <a:chOff x="0" y="0"/>
          <a:chExt cx="0" cy="0"/>
        </a:xfrm>
      </p:grpSpPr>
      <p:sp>
        <p:nvSpPr>
          <p:cNvPr id="867" name="Google Shape;867;p284"/>
          <p:cNvSpPr/>
          <p:nvPr/>
        </p:nvSpPr>
        <p:spPr>
          <a:xfrm>
            <a:off x="0" y="1"/>
            <a:ext cx="9143999" cy="5143499"/>
          </a:xfrm>
          <a:prstGeom prst="rect">
            <a:avLst/>
          </a:prstGeom>
          <a:solidFill>
            <a:srgbClr val="F2F2F2">
              <a:alpha val="94901"/>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050"/>
              <a:buFont typeface="Calibri"/>
              <a:buNone/>
            </a:pPr>
            <a:r>
              <a:t/>
            </a:r>
            <a:endParaRPr b="1" i="0" sz="1050" u="none" cap="none" strike="noStrike">
              <a:solidFill>
                <a:schemeClr val="lt1"/>
              </a:solidFill>
              <a:latin typeface="Public Sans"/>
              <a:ea typeface="Public Sans"/>
              <a:cs typeface="Public Sans"/>
              <a:sym typeface="Public Sans"/>
            </a:endParaRPr>
          </a:p>
        </p:txBody>
      </p:sp>
      <p:pic>
        <p:nvPicPr>
          <p:cNvPr descr="Shape&#10;&#10;Description automatically generated with low confidence" id="868" name="Google Shape;868;p284"/>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869" name="Google Shape;869;p284"/>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70" name="Google Shape;870;p284"/>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871" name="Google Shape;871;p284"/>
          <p:cNvGrpSpPr/>
          <p:nvPr/>
        </p:nvGrpSpPr>
        <p:grpSpPr>
          <a:xfrm>
            <a:off x="716012" y="759582"/>
            <a:ext cx="3556067" cy="4132337"/>
            <a:chOff x="520700" y="759582"/>
            <a:chExt cx="3556067" cy="4132337"/>
          </a:xfrm>
        </p:grpSpPr>
        <p:cxnSp>
          <p:nvCxnSpPr>
            <p:cNvPr id="872" name="Google Shape;872;p284"/>
            <p:cNvCxnSpPr>
              <a:stCxn id="873" idx="6"/>
              <a:endCxn id="874" idx="2"/>
            </p:cNvCxnSpPr>
            <p:nvPr/>
          </p:nvCxnSpPr>
          <p:spPr>
            <a:xfrm flipH="1" rot="10800000">
              <a:off x="2484438" y="969051"/>
              <a:ext cx="936000" cy="1856700"/>
            </a:xfrm>
            <a:prstGeom prst="bentConnector3">
              <a:avLst>
                <a:gd fmla="val 50000" name="adj1"/>
              </a:avLst>
            </a:prstGeom>
            <a:noFill/>
            <a:ln cap="flat" cmpd="sng" w="12700">
              <a:solidFill>
                <a:srgbClr val="D8D8D8"/>
              </a:solidFill>
              <a:prstDash val="solid"/>
              <a:round/>
              <a:headEnd len="sm" w="sm" type="none"/>
              <a:tailEnd len="sm" w="sm" type="none"/>
            </a:ln>
          </p:spPr>
        </p:cxnSp>
        <p:cxnSp>
          <p:nvCxnSpPr>
            <p:cNvPr id="875" name="Google Shape;875;p284"/>
            <p:cNvCxnSpPr>
              <a:stCxn id="873" idx="6"/>
              <a:endCxn id="876" idx="2"/>
            </p:cNvCxnSpPr>
            <p:nvPr/>
          </p:nvCxnSpPr>
          <p:spPr>
            <a:xfrm flipH="1" rot="10800000">
              <a:off x="2484438" y="1588251"/>
              <a:ext cx="936000" cy="1237500"/>
            </a:xfrm>
            <a:prstGeom prst="bentConnector3">
              <a:avLst>
                <a:gd fmla="val 50000" name="adj1"/>
              </a:avLst>
            </a:prstGeom>
            <a:noFill/>
            <a:ln cap="flat" cmpd="sng" w="12700">
              <a:solidFill>
                <a:srgbClr val="D8D8D8"/>
              </a:solidFill>
              <a:prstDash val="solid"/>
              <a:round/>
              <a:headEnd len="sm" w="sm" type="none"/>
              <a:tailEnd len="sm" w="sm" type="none"/>
            </a:ln>
          </p:spPr>
        </p:cxnSp>
        <p:cxnSp>
          <p:nvCxnSpPr>
            <p:cNvPr id="877" name="Google Shape;877;p284"/>
            <p:cNvCxnSpPr>
              <a:stCxn id="873" idx="6"/>
              <a:endCxn id="878" idx="2"/>
            </p:cNvCxnSpPr>
            <p:nvPr/>
          </p:nvCxnSpPr>
          <p:spPr>
            <a:xfrm flipH="1" rot="10800000">
              <a:off x="2484438" y="2206551"/>
              <a:ext cx="936000" cy="619200"/>
            </a:xfrm>
            <a:prstGeom prst="bentConnector3">
              <a:avLst>
                <a:gd fmla="val 50000" name="adj1"/>
              </a:avLst>
            </a:prstGeom>
            <a:noFill/>
            <a:ln cap="flat" cmpd="sng" w="12700">
              <a:solidFill>
                <a:srgbClr val="D8D8D8"/>
              </a:solidFill>
              <a:prstDash val="solid"/>
              <a:round/>
              <a:headEnd len="sm" w="sm" type="none"/>
              <a:tailEnd len="sm" w="sm" type="none"/>
            </a:ln>
          </p:spPr>
        </p:cxnSp>
        <p:cxnSp>
          <p:nvCxnSpPr>
            <p:cNvPr id="879" name="Google Shape;879;p284"/>
            <p:cNvCxnSpPr>
              <a:stCxn id="873" idx="6"/>
              <a:endCxn id="880" idx="2"/>
            </p:cNvCxnSpPr>
            <p:nvPr/>
          </p:nvCxnSpPr>
          <p:spPr>
            <a:xfrm>
              <a:off x="2484438" y="2825751"/>
              <a:ext cx="936000" cy="1856700"/>
            </a:xfrm>
            <a:prstGeom prst="bentConnector3">
              <a:avLst>
                <a:gd fmla="val 50000" name="adj1"/>
              </a:avLst>
            </a:prstGeom>
            <a:noFill/>
            <a:ln cap="flat" cmpd="sng" w="12700">
              <a:solidFill>
                <a:srgbClr val="D8D8D8"/>
              </a:solidFill>
              <a:prstDash val="solid"/>
              <a:round/>
              <a:headEnd len="sm" w="sm" type="none"/>
              <a:tailEnd len="sm" w="sm" type="none"/>
            </a:ln>
          </p:spPr>
        </p:cxnSp>
        <p:cxnSp>
          <p:nvCxnSpPr>
            <p:cNvPr id="881" name="Google Shape;881;p284"/>
            <p:cNvCxnSpPr>
              <a:stCxn id="873" idx="6"/>
              <a:endCxn id="882" idx="2"/>
            </p:cNvCxnSpPr>
            <p:nvPr/>
          </p:nvCxnSpPr>
          <p:spPr>
            <a:xfrm>
              <a:off x="2484438" y="2825751"/>
              <a:ext cx="936000" cy="1237500"/>
            </a:xfrm>
            <a:prstGeom prst="bentConnector3">
              <a:avLst>
                <a:gd fmla="val 50000" name="adj1"/>
              </a:avLst>
            </a:prstGeom>
            <a:noFill/>
            <a:ln cap="flat" cmpd="sng" w="12700">
              <a:solidFill>
                <a:srgbClr val="D8D8D8"/>
              </a:solidFill>
              <a:prstDash val="solid"/>
              <a:round/>
              <a:headEnd len="sm" w="sm" type="none"/>
              <a:tailEnd len="sm" w="sm" type="none"/>
            </a:ln>
          </p:spPr>
        </p:cxnSp>
        <p:cxnSp>
          <p:nvCxnSpPr>
            <p:cNvPr id="883" name="Google Shape;883;p284"/>
            <p:cNvCxnSpPr>
              <a:stCxn id="873" idx="6"/>
              <a:endCxn id="884" idx="2"/>
            </p:cNvCxnSpPr>
            <p:nvPr/>
          </p:nvCxnSpPr>
          <p:spPr>
            <a:xfrm>
              <a:off x="2484438" y="2825750"/>
              <a:ext cx="936000" cy="619200"/>
            </a:xfrm>
            <a:prstGeom prst="bentConnector3">
              <a:avLst>
                <a:gd fmla="val 50000" name="adj1"/>
              </a:avLst>
            </a:prstGeom>
            <a:noFill/>
            <a:ln cap="flat" cmpd="sng" w="12700">
              <a:solidFill>
                <a:srgbClr val="D8D8D8"/>
              </a:solidFill>
              <a:prstDash val="solid"/>
              <a:round/>
              <a:headEnd len="sm" w="sm" type="none"/>
              <a:tailEnd len="sm" w="sm" type="none"/>
            </a:ln>
          </p:spPr>
        </p:cxnSp>
        <p:cxnSp>
          <p:nvCxnSpPr>
            <p:cNvPr id="885" name="Google Shape;885;p284"/>
            <p:cNvCxnSpPr>
              <a:endCxn id="886" idx="2"/>
            </p:cNvCxnSpPr>
            <p:nvPr/>
          </p:nvCxnSpPr>
          <p:spPr>
            <a:xfrm>
              <a:off x="2484306" y="2825752"/>
              <a:ext cx="936000" cy="0"/>
            </a:xfrm>
            <a:prstGeom prst="straightConnector1">
              <a:avLst/>
            </a:prstGeom>
            <a:noFill/>
            <a:ln cap="flat" cmpd="sng" w="12700">
              <a:solidFill>
                <a:srgbClr val="D8D8D8"/>
              </a:solidFill>
              <a:prstDash val="solid"/>
              <a:round/>
              <a:headEnd len="sm" w="sm" type="none"/>
              <a:tailEnd len="sm" w="sm" type="none"/>
            </a:ln>
          </p:spPr>
        </p:cxnSp>
        <p:sp>
          <p:nvSpPr>
            <p:cNvPr id="873" name="Google Shape;873;p284"/>
            <p:cNvSpPr/>
            <p:nvPr/>
          </p:nvSpPr>
          <p:spPr>
            <a:xfrm>
              <a:off x="520700" y="1843088"/>
              <a:ext cx="1963738" cy="1965325"/>
            </a:xfrm>
            <a:prstGeom prst="ellipse">
              <a:avLst/>
            </a:prstGeom>
            <a:solidFill>
              <a:srgbClr val="F2F2F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t/>
              </a:r>
              <a:endParaRPr b="1" i="1" sz="1500" u="none" cap="none" strike="noStrike">
                <a:solidFill>
                  <a:schemeClr val="dk1"/>
                </a:solidFill>
                <a:latin typeface="Public Sans"/>
                <a:ea typeface="Public Sans"/>
                <a:cs typeface="Public Sans"/>
                <a:sym typeface="Public Sans"/>
              </a:endParaRPr>
            </a:p>
          </p:txBody>
        </p:sp>
        <p:grpSp>
          <p:nvGrpSpPr>
            <p:cNvPr id="887" name="Google Shape;887;p284"/>
            <p:cNvGrpSpPr/>
            <p:nvPr/>
          </p:nvGrpSpPr>
          <p:grpSpPr>
            <a:xfrm>
              <a:off x="3420306" y="759582"/>
              <a:ext cx="656461" cy="4132337"/>
              <a:chOff x="3522182" y="752447"/>
              <a:chExt cx="656468" cy="4132036"/>
            </a:xfrm>
          </p:grpSpPr>
          <p:grpSp>
            <p:nvGrpSpPr>
              <p:cNvPr id="888" name="Google Shape;888;p284"/>
              <p:cNvGrpSpPr/>
              <p:nvPr/>
            </p:nvGrpSpPr>
            <p:grpSpPr>
              <a:xfrm>
                <a:off x="3522182" y="752447"/>
                <a:ext cx="656468" cy="419144"/>
                <a:chOff x="3522182" y="782927"/>
                <a:chExt cx="656468" cy="419144"/>
              </a:xfrm>
            </p:grpSpPr>
            <p:sp>
              <p:nvSpPr>
                <p:cNvPr id="874" name="Google Shape;874;p284"/>
                <p:cNvSpPr/>
                <p:nvPr/>
              </p:nvSpPr>
              <p:spPr>
                <a:xfrm>
                  <a:off x="3522182" y="934159"/>
                  <a:ext cx="115799" cy="116680"/>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889" name="Google Shape;889;p284"/>
                <p:cNvSpPr/>
                <p:nvPr/>
              </p:nvSpPr>
              <p:spPr>
                <a:xfrm>
                  <a:off x="3759471" y="782927"/>
                  <a:ext cx="419179" cy="419144"/>
                </a:xfrm>
                <a:prstGeom prst="ellipse">
                  <a:avLst/>
                </a:prstGeom>
                <a:solidFill>
                  <a:schemeClr val="dk2"/>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1</a:t>
                  </a:r>
                  <a:endParaRPr/>
                </a:p>
              </p:txBody>
            </p:sp>
          </p:grpSp>
          <p:grpSp>
            <p:nvGrpSpPr>
              <p:cNvPr id="890" name="Google Shape;890;p284"/>
              <p:cNvGrpSpPr/>
              <p:nvPr/>
            </p:nvGrpSpPr>
            <p:grpSpPr>
              <a:xfrm>
                <a:off x="3522182" y="1371527"/>
                <a:ext cx="656467" cy="419144"/>
                <a:chOff x="3522182" y="1395657"/>
                <a:chExt cx="656467" cy="419144"/>
              </a:xfrm>
            </p:grpSpPr>
            <p:sp>
              <p:nvSpPr>
                <p:cNvPr id="876" name="Google Shape;876;p284"/>
                <p:cNvSpPr/>
                <p:nvPr/>
              </p:nvSpPr>
              <p:spPr>
                <a:xfrm>
                  <a:off x="3522182" y="1546889"/>
                  <a:ext cx="115799" cy="116680"/>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891" name="Google Shape;891;p284"/>
                <p:cNvSpPr/>
                <p:nvPr/>
              </p:nvSpPr>
              <p:spPr>
                <a:xfrm>
                  <a:off x="3759470" y="1395657"/>
                  <a:ext cx="419179" cy="419144"/>
                </a:xfrm>
                <a:prstGeom prst="ellipse">
                  <a:avLst/>
                </a:prstGeom>
                <a:solidFill>
                  <a:schemeClr val="lt2"/>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2</a:t>
                  </a:r>
                  <a:endParaRPr/>
                </a:p>
              </p:txBody>
            </p:sp>
          </p:grpSp>
          <p:grpSp>
            <p:nvGrpSpPr>
              <p:cNvPr id="892" name="Google Shape;892;p284"/>
              <p:cNvGrpSpPr/>
              <p:nvPr/>
            </p:nvGrpSpPr>
            <p:grpSpPr>
              <a:xfrm>
                <a:off x="3522182" y="3228607"/>
                <a:ext cx="656467" cy="417878"/>
                <a:chOff x="3522182" y="3233686"/>
                <a:chExt cx="656467" cy="417878"/>
              </a:xfrm>
            </p:grpSpPr>
            <p:sp>
              <p:nvSpPr>
                <p:cNvPr id="884" name="Google Shape;884;p284"/>
                <p:cNvSpPr/>
                <p:nvPr/>
              </p:nvSpPr>
              <p:spPr>
                <a:xfrm>
                  <a:off x="3522182" y="3384730"/>
                  <a:ext cx="115799" cy="115790"/>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893" name="Google Shape;893;p284"/>
                <p:cNvSpPr/>
                <p:nvPr/>
              </p:nvSpPr>
              <p:spPr>
                <a:xfrm>
                  <a:off x="3759470" y="3233686"/>
                  <a:ext cx="419179" cy="417878"/>
                </a:xfrm>
                <a:prstGeom prst="ellipse">
                  <a:avLst/>
                </a:prstGeom>
                <a:solidFill>
                  <a:schemeClr val="dk2"/>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5</a:t>
                  </a:r>
                  <a:endParaRPr/>
                </a:p>
              </p:txBody>
            </p:sp>
          </p:grpSp>
          <p:grpSp>
            <p:nvGrpSpPr>
              <p:cNvPr id="894" name="Google Shape;894;p284"/>
              <p:cNvGrpSpPr/>
              <p:nvPr/>
            </p:nvGrpSpPr>
            <p:grpSpPr>
              <a:xfrm>
                <a:off x="3522182" y="3846259"/>
                <a:ext cx="656467" cy="419144"/>
                <a:chOff x="3522182" y="3844987"/>
                <a:chExt cx="656467" cy="419144"/>
              </a:xfrm>
            </p:grpSpPr>
            <p:sp>
              <p:nvSpPr>
                <p:cNvPr id="882" name="Google Shape;882;p284"/>
                <p:cNvSpPr/>
                <p:nvPr/>
              </p:nvSpPr>
              <p:spPr>
                <a:xfrm>
                  <a:off x="3522182" y="3996218"/>
                  <a:ext cx="115799" cy="116682"/>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895" name="Google Shape;895;p284"/>
                <p:cNvSpPr/>
                <p:nvPr/>
              </p:nvSpPr>
              <p:spPr>
                <a:xfrm>
                  <a:off x="3759470" y="3844987"/>
                  <a:ext cx="419179" cy="419144"/>
                </a:xfrm>
                <a:prstGeom prst="ellipse">
                  <a:avLst/>
                </a:prstGeom>
                <a:solidFill>
                  <a:schemeClr val="lt2"/>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6</a:t>
                  </a:r>
                  <a:endParaRPr/>
                </a:p>
              </p:txBody>
            </p:sp>
          </p:grpSp>
          <p:grpSp>
            <p:nvGrpSpPr>
              <p:cNvPr id="896" name="Google Shape;896;p284"/>
              <p:cNvGrpSpPr/>
              <p:nvPr/>
            </p:nvGrpSpPr>
            <p:grpSpPr>
              <a:xfrm>
                <a:off x="3522182" y="1990447"/>
                <a:ext cx="656467" cy="417878"/>
                <a:chOff x="3522182" y="2008227"/>
                <a:chExt cx="656467" cy="417878"/>
              </a:xfrm>
            </p:grpSpPr>
            <p:sp>
              <p:nvSpPr>
                <p:cNvPr id="878" name="Google Shape;878;p284"/>
                <p:cNvSpPr/>
                <p:nvPr/>
              </p:nvSpPr>
              <p:spPr>
                <a:xfrm>
                  <a:off x="3522182" y="2159271"/>
                  <a:ext cx="115799" cy="115790"/>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897" name="Google Shape;897;p284"/>
                <p:cNvSpPr/>
                <p:nvPr/>
              </p:nvSpPr>
              <p:spPr>
                <a:xfrm>
                  <a:off x="3759470" y="2008227"/>
                  <a:ext cx="419179" cy="417878"/>
                </a:xfrm>
                <a:prstGeom prst="ellipse">
                  <a:avLst/>
                </a:prstGeom>
                <a:solidFill>
                  <a:schemeClr val="dk2"/>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3</a:t>
                  </a:r>
                  <a:endParaRPr/>
                </a:p>
              </p:txBody>
            </p:sp>
          </p:grpSp>
          <p:grpSp>
            <p:nvGrpSpPr>
              <p:cNvPr id="898" name="Google Shape;898;p284"/>
              <p:cNvGrpSpPr/>
              <p:nvPr/>
            </p:nvGrpSpPr>
            <p:grpSpPr>
              <a:xfrm>
                <a:off x="3522182" y="2609527"/>
                <a:ext cx="656467" cy="417878"/>
                <a:chOff x="3522182" y="2620957"/>
                <a:chExt cx="656467" cy="417878"/>
              </a:xfrm>
            </p:grpSpPr>
            <p:sp>
              <p:nvSpPr>
                <p:cNvPr id="886" name="Google Shape;886;p284"/>
                <p:cNvSpPr/>
                <p:nvPr/>
              </p:nvSpPr>
              <p:spPr>
                <a:xfrm>
                  <a:off x="3522182" y="2772001"/>
                  <a:ext cx="115799" cy="115790"/>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899" name="Google Shape;899;p284"/>
                <p:cNvSpPr/>
                <p:nvPr/>
              </p:nvSpPr>
              <p:spPr>
                <a:xfrm>
                  <a:off x="3759470" y="2620957"/>
                  <a:ext cx="419179" cy="417878"/>
                </a:xfrm>
                <a:prstGeom prst="ellipse">
                  <a:avLst/>
                </a:prstGeom>
                <a:solidFill>
                  <a:schemeClr val="lt2"/>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4</a:t>
                  </a:r>
                  <a:endParaRPr/>
                </a:p>
              </p:txBody>
            </p:sp>
          </p:grpSp>
          <p:grpSp>
            <p:nvGrpSpPr>
              <p:cNvPr id="900" name="Google Shape;900;p284"/>
              <p:cNvGrpSpPr/>
              <p:nvPr/>
            </p:nvGrpSpPr>
            <p:grpSpPr>
              <a:xfrm>
                <a:off x="3522182" y="4465339"/>
                <a:ext cx="656467" cy="419144"/>
                <a:chOff x="3522182" y="4457719"/>
                <a:chExt cx="656467" cy="419144"/>
              </a:xfrm>
            </p:grpSpPr>
            <p:sp>
              <p:nvSpPr>
                <p:cNvPr id="880" name="Google Shape;880;p284"/>
                <p:cNvSpPr/>
                <p:nvPr/>
              </p:nvSpPr>
              <p:spPr>
                <a:xfrm>
                  <a:off x="3522182" y="4608950"/>
                  <a:ext cx="115799" cy="116682"/>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901" name="Google Shape;901;p284"/>
                <p:cNvSpPr/>
                <p:nvPr/>
              </p:nvSpPr>
              <p:spPr>
                <a:xfrm>
                  <a:off x="3759470" y="4457719"/>
                  <a:ext cx="419179" cy="419144"/>
                </a:xfrm>
                <a:prstGeom prst="ellipse">
                  <a:avLst/>
                </a:prstGeom>
                <a:solidFill>
                  <a:schemeClr val="dk2"/>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7</a:t>
                  </a:r>
                  <a:endParaRPr/>
                </a:p>
              </p:txBody>
            </p:sp>
          </p:grpSp>
        </p:grpSp>
      </p:grpSp>
      <p:sp>
        <p:nvSpPr>
          <p:cNvPr id="902" name="Google Shape;902;p284"/>
          <p:cNvSpPr txBox="1"/>
          <p:nvPr>
            <p:ph idx="1" type="body"/>
          </p:nvPr>
        </p:nvSpPr>
        <p:spPr>
          <a:xfrm>
            <a:off x="840506" y="2665719"/>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SzPts val="1400"/>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903" name="Google Shape;903;p284"/>
          <p:cNvSpPr txBox="1"/>
          <p:nvPr>
            <p:ph idx="2" type="body"/>
          </p:nvPr>
        </p:nvSpPr>
        <p:spPr>
          <a:xfrm>
            <a:off x="4414166" y="142795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SzPts val="1400"/>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904" name="Google Shape;904;p284"/>
          <p:cNvSpPr txBox="1"/>
          <p:nvPr>
            <p:ph idx="3" type="body"/>
          </p:nvPr>
        </p:nvSpPr>
        <p:spPr>
          <a:xfrm>
            <a:off x="4414166" y="266567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SzPts val="1400"/>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905" name="Google Shape;905;p284"/>
          <p:cNvSpPr txBox="1"/>
          <p:nvPr>
            <p:ph idx="4" type="body"/>
          </p:nvPr>
        </p:nvSpPr>
        <p:spPr>
          <a:xfrm>
            <a:off x="4414166" y="390339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SzPts val="1400"/>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906" name="Google Shape;906;p284"/>
          <p:cNvSpPr txBox="1"/>
          <p:nvPr>
            <p:ph idx="5" type="body"/>
          </p:nvPr>
        </p:nvSpPr>
        <p:spPr>
          <a:xfrm>
            <a:off x="4414166" y="80909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SzPts val="1400"/>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907" name="Google Shape;907;p284"/>
          <p:cNvSpPr txBox="1"/>
          <p:nvPr>
            <p:ph idx="6" type="body"/>
          </p:nvPr>
        </p:nvSpPr>
        <p:spPr>
          <a:xfrm>
            <a:off x="4414166" y="204681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SzPts val="1400"/>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908" name="Google Shape;908;p284"/>
          <p:cNvSpPr txBox="1"/>
          <p:nvPr>
            <p:ph idx="7" type="body"/>
          </p:nvPr>
        </p:nvSpPr>
        <p:spPr>
          <a:xfrm>
            <a:off x="4414166" y="328453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SzPts val="1400"/>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909" name="Google Shape;909;p284"/>
          <p:cNvSpPr txBox="1"/>
          <p:nvPr>
            <p:ph idx="8" type="body"/>
          </p:nvPr>
        </p:nvSpPr>
        <p:spPr>
          <a:xfrm>
            <a:off x="4414166" y="4522260"/>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SzPts val="1400"/>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11">
    <p:spTree>
      <p:nvGrpSpPr>
        <p:cNvPr id="910" name="Shape 910"/>
        <p:cNvGrpSpPr/>
        <p:nvPr/>
      </p:nvGrpSpPr>
      <p:grpSpPr>
        <a:xfrm>
          <a:off x="0" y="0"/>
          <a:ext cx="0" cy="0"/>
          <a:chOff x="0" y="0"/>
          <a:chExt cx="0" cy="0"/>
        </a:xfrm>
      </p:grpSpPr>
      <p:sp>
        <p:nvSpPr>
          <p:cNvPr id="911" name="Google Shape;911;p285"/>
          <p:cNvSpPr/>
          <p:nvPr/>
        </p:nvSpPr>
        <p:spPr>
          <a:xfrm>
            <a:off x="0" y="1"/>
            <a:ext cx="9143999" cy="5143499"/>
          </a:xfrm>
          <a:prstGeom prst="rect">
            <a:avLst/>
          </a:prstGeom>
          <a:solidFill>
            <a:srgbClr val="F2F2F2">
              <a:alpha val="94901"/>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050"/>
              <a:buFont typeface="Calibri"/>
              <a:buNone/>
            </a:pPr>
            <a:r>
              <a:t/>
            </a:r>
            <a:endParaRPr b="1" i="0" sz="1050" u="none" cap="none" strike="noStrike">
              <a:solidFill>
                <a:schemeClr val="lt1"/>
              </a:solidFill>
              <a:latin typeface="Public Sans"/>
              <a:ea typeface="Public Sans"/>
              <a:cs typeface="Public Sans"/>
              <a:sym typeface="Public Sans"/>
            </a:endParaRPr>
          </a:p>
        </p:txBody>
      </p:sp>
      <p:pic>
        <p:nvPicPr>
          <p:cNvPr descr="Shape&#10;&#10;Description automatically generated with low confidence" id="912" name="Google Shape;912;p285"/>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913" name="Google Shape;913;p285"/>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14" name="Google Shape;914;p285"/>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915" name="Google Shape;915;p285"/>
          <p:cNvGrpSpPr/>
          <p:nvPr/>
        </p:nvGrpSpPr>
        <p:grpSpPr>
          <a:xfrm>
            <a:off x="716012" y="759582"/>
            <a:ext cx="3556067" cy="4132337"/>
            <a:chOff x="520700" y="759582"/>
            <a:chExt cx="3556067" cy="4132337"/>
          </a:xfrm>
        </p:grpSpPr>
        <p:cxnSp>
          <p:nvCxnSpPr>
            <p:cNvPr id="916" name="Google Shape;916;p285"/>
            <p:cNvCxnSpPr>
              <a:stCxn id="917" idx="6"/>
              <a:endCxn id="918" idx="2"/>
            </p:cNvCxnSpPr>
            <p:nvPr/>
          </p:nvCxnSpPr>
          <p:spPr>
            <a:xfrm flipH="1" rot="10800000">
              <a:off x="2484438" y="969051"/>
              <a:ext cx="936000" cy="1856700"/>
            </a:xfrm>
            <a:prstGeom prst="bentConnector3">
              <a:avLst>
                <a:gd fmla="val 50000" name="adj1"/>
              </a:avLst>
            </a:prstGeom>
            <a:noFill/>
            <a:ln cap="flat" cmpd="sng" w="12700">
              <a:solidFill>
                <a:srgbClr val="D8D8D8"/>
              </a:solidFill>
              <a:prstDash val="solid"/>
              <a:round/>
              <a:headEnd len="sm" w="sm" type="none"/>
              <a:tailEnd len="sm" w="sm" type="none"/>
            </a:ln>
          </p:spPr>
        </p:cxnSp>
        <p:cxnSp>
          <p:nvCxnSpPr>
            <p:cNvPr id="919" name="Google Shape;919;p285"/>
            <p:cNvCxnSpPr>
              <a:stCxn id="917" idx="6"/>
              <a:endCxn id="920" idx="2"/>
            </p:cNvCxnSpPr>
            <p:nvPr/>
          </p:nvCxnSpPr>
          <p:spPr>
            <a:xfrm flipH="1" rot="10800000">
              <a:off x="2484438" y="1588251"/>
              <a:ext cx="936000" cy="1237500"/>
            </a:xfrm>
            <a:prstGeom prst="bentConnector3">
              <a:avLst>
                <a:gd fmla="val 50000" name="adj1"/>
              </a:avLst>
            </a:prstGeom>
            <a:noFill/>
            <a:ln cap="flat" cmpd="sng" w="12700">
              <a:solidFill>
                <a:srgbClr val="D8D8D8"/>
              </a:solidFill>
              <a:prstDash val="solid"/>
              <a:round/>
              <a:headEnd len="sm" w="sm" type="none"/>
              <a:tailEnd len="sm" w="sm" type="none"/>
            </a:ln>
          </p:spPr>
        </p:cxnSp>
        <p:cxnSp>
          <p:nvCxnSpPr>
            <p:cNvPr id="921" name="Google Shape;921;p285"/>
            <p:cNvCxnSpPr>
              <a:stCxn id="917" idx="6"/>
              <a:endCxn id="922" idx="2"/>
            </p:cNvCxnSpPr>
            <p:nvPr/>
          </p:nvCxnSpPr>
          <p:spPr>
            <a:xfrm flipH="1" rot="10800000">
              <a:off x="2484438" y="2206551"/>
              <a:ext cx="936000" cy="619200"/>
            </a:xfrm>
            <a:prstGeom prst="bentConnector3">
              <a:avLst>
                <a:gd fmla="val 50000" name="adj1"/>
              </a:avLst>
            </a:prstGeom>
            <a:noFill/>
            <a:ln cap="flat" cmpd="sng" w="12700">
              <a:solidFill>
                <a:srgbClr val="D8D8D8"/>
              </a:solidFill>
              <a:prstDash val="solid"/>
              <a:round/>
              <a:headEnd len="sm" w="sm" type="none"/>
              <a:tailEnd len="sm" w="sm" type="none"/>
            </a:ln>
          </p:spPr>
        </p:cxnSp>
        <p:cxnSp>
          <p:nvCxnSpPr>
            <p:cNvPr id="923" name="Google Shape;923;p285"/>
            <p:cNvCxnSpPr>
              <a:stCxn id="917" idx="6"/>
              <a:endCxn id="924" idx="2"/>
            </p:cNvCxnSpPr>
            <p:nvPr/>
          </p:nvCxnSpPr>
          <p:spPr>
            <a:xfrm>
              <a:off x="2484438" y="2825751"/>
              <a:ext cx="936000" cy="1856700"/>
            </a:xfrm>
            <a:prstGeom prst="bentConnector3">
              <a:avLst>
                <a:gd fmla="val 50000" name="adj1"/>
              </a:avLst>
            </a:prstGeom>
            <a:noFill/>
            <a:ln cap="flat" cmpd="sng" w="12700">
              <a:solidFill>
                <a:srgbClr val="D8D8D8"/>
              </a:solidFill>
              <a:prstDash val="solid"/>
              <a:round/>
              <a:headEnd len="sm" w="sm" type="none"/>
              <a:tailEnd len="sm" w="sm" type="none"/>
            </a:ln>
          </p:spPr>
        </p:cxnSp>
        <p:cxnSp>
          <p:nvCxnSpPr>
            <p:cNvPr id="925" name="Google Shape;925;p285"/>
            <p:cNvCxnSpPr>
              <a:stCxn id="917" idx="6"/>
              <a:endCxn id="926" idx="2"/>
            </p:cNvCxnSpPr>
            <p:nvPr/>
          </p:nvCxnSpPr>
          <p:spPr>
            <a:xfrm>
              <a:off x="2484438" y="2825751"/>
              <a:ext cx="936000" cy="1237500"/>
            </a:xfrm>
            <a:prstGeom prst="bentConnector3">
              <a:avLst>
                <a:gd fmla="val 50000" name="adj1"/>
              </a:avLst>
            </a:prstGeom>
            <a:noFill/>
            <a:ln cap="flat" cmpd="sng" w="12700">
              <a:solidFill>
                <a:srgbClr val="D8D8D8"/>
              </a:solidFill>
              <a:prstDash val="solid"/>
              <a:round/>
              <a:headEnd len="sm" w="sm" type="none"/>
              <a:tailEnd len="sm" w="sm" type="none"/>
            </a:ln>
          </p:spPr>
        </p:cxnSp>
        <p:cxnSp>
          <p:nvCxnSpPr>
            <p:cNvPr id="927" name="Google Shape;927;p285"/>
            <p:cNvCxnSpPr>
              <a:stCxn id="917" idx="6"/>
              <a:endCxn id="928" idx="2"/>
            </p:cNvCxnSpPr>
            <p:nvPr/>
          </p:nvCxnSpPr>
          <p:spPr>
            <a:xfrm>
              <a:off x="2484438" y="2825750"/>
              <a:ext cx="936000" cy="619200"/>
            </a:xfrm>
            <a:prstGeom prst="bentConnector3">
              <a:avLst>
                <a:gd fmla="val 50000" name="adj1"/>
              </a:avLst>
            </a:prstGeom>
            <a:noFill/>
            <a:ln cap="flat" cmpd="sng" w="12700">
              <a:solidFill>
                <a:srgbClr val="D8D8D8"/>
              </a:solidFill>
              <a:prstDash val="solid"/>
              <a:round/>
              <a:headEnd len="sm" w="sm" type="none"/>
              <a:tailEnd len="sm" w="sm" type="none"/>
            </a:ln>
          </p:spPr>
        </p:cxnSp>
        <p:cxnSp>
          <p:nvCxnSpPr>
            <p:cNvPr id="929" name="Google Shape;929;p285"/>
            <p:cNvCxnSpPr>
              <a:endCxn id="930" idx="2"/>
            </p:cNvCxnSpPr>
            <p:nvPr/>
          </p:nvCxnSpPr>
          <p:spPr>
            <a:xfrm>
              <a:off x="2484306" y="2825752"/>
              <a:ext cx="936000" cy="0"/>
            </a:xfrm>
            <a:prstGeom prst="straightConnector1">
              <a:avLst/>
            </a:prstGeom>
            <a:noFill/>
            <a:ln cap="flat" cmpd="sng" w="12700">
              <a:solidFill>
                <a:srgbClr val="D8D8D8"/>
              </a:solidFill>
              <a:prstDash val="solid"/>
              <a:round/>
              <a:headEnd len="sm" w="sm" type="none"/>
              <a:tailEnd len="sm" w="sm" type="none"/>
            </a:ln>
          </p:spPr>
        </p:cxnSp>
        <p:sp>
          <p:nvSpPr>
            <p:cNvPr id="917" name="Google Shape;917;p285"/>
            <p:cNvSpPr/>
            <p:nvPr/>
          </p:nvSpPr>
          <p:spPr>
            <a:xfrm>
              <a:off x="520700" y="1843088"/>
              <a:ext cx="1963738" cy="1965325"/>
            </a:xfrm>
            <a:prstGeom prst="ellipse">
              <a:avLst/>
            </a:prstGeom>
            <a:solidFill>
              <a:srgbClr val="F2F2F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t/>
              </a:r>
              <a:endParaRPr b="1" i="1" sz="1500" u="none" cap="none" strike="noStrike">
                <a:solidFill>
                  <a:schemeClr val="dk1"/>
                </a:solidFill>
                <a:latin typeface="Public Sans"/>
                <a:ea typeface="Public Sans"/>
                <a:cs typeface="Public Sans"/>
                <a:sym typeface="Public Sans"/>
              </a:endParaRPr>
            </a:p>
          </p:txBody>
        </p:sp>
        <p:grpSp>
          <p:nvGrpSpPr>
            <p:cNvPr id="931" name="Google Shape;931;p285"/>
            <p:cNvGrpSpPr/>
            <p:nvPr/>
          </p:nvGrpSpPr>
          <p:grpSpPr>
            <a:xfrm>
              <a:off x="3420306" y="759582"/>
              <a:ext cx="656461" cy="4132337"/>
              <a:chOff x="3522182" y="752447"/>
              <a:chExt cx="656468" cy="4132036"/>
            </a:xfrm>
          </p:grpSpPr>
          <p:grpSp>
            <p:nvGrpSpPr>
              <p:cNvPr id="932" name="Google Shape;932;p285"/>
              <p:cNvGrpSpPr/>
              <p:nvPr/>
            </p:nvGrpSpPr>
            <p:grpSpPr>
              <a:xfrm>
                <a:off x="3522182" y="752447"/>
                <a:ext cx="656468" cy="419144"/>
                <a:chOff x="3522182" y="782927"/>
                <a:chExt cx="656468" cy="419144"/>
              </a:xfrm>
            </p:grpSpPr>
            <p:sp>
              <p:nvSpPr>
                <p:cNvPr id="918" name="Google Shape;918;p285"/>
                <p:cNvSpPr/>
                <p:nvPr/>
              </p:nvSpPr>
              <p:spPr>
                <a:xfrm>
                  <a:off x="3522182" y="934159"/>
                  <a:ext cx="115799" cy="116680"/>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933" name="Google Shape;933;p285"/>
                <p:cNvSpPr/>
                <p:nvPr/>
              </p:nvSpPr>
              <p:spPr>
                <a:xfrm>
                  <a:off x="3759471" y="782927"/>
                  <a:ext cx="419179" cy="419144"/>
                </a:xfrm>
                <a:prstGeom prst="ellipse">
                  <a:avLst/>
                </a:prstGeom>
                <a:solidFill>
                  <a:schemeClr val="dk2"/>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1</a:t>
                  </a:r>
                  <a:endParaRPr/>
                </a:p>
              </p:txBody>
            </p:sp>
          </p:grpSp>
          <p:grpSp>
            <p:nvGrpSpPr>
              <p:cNvPr id="934" name="Google Shape;934;p285"/>
              <p:cNvGrpSpPr/>
              <p:nvPr/>
            </p:nvGrpSpPr>
            <p:grpSpPr>
              <a:xfrm>
                <a:off x="3522182" y="1371527"/>
                <a:ext cx="656467" cy="419144"/>
                <a:chOff x="3522182" y="1395657"/>
                <a:chExt cx="656467" cy="419144"/>
              </a:xfrm>
            </p:grpSpPr>
            <p:sp>
              <p:nvSpPr>
                <p:cNvPr id="920" name="Google Shape;920;p285"/>
                <p:cNvSpPr/>
                <p:nvPr/>
              </p:nvSpPr>
              <p:spPr>
                <a:xfrm>
                  <a:off x="3522182" y="1546889"/>
                  <a:ext cx="115799" cy="116680"/>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935" name="Google Shape;935;p285"/>
                <p:cNvSpPr/>
                <p:nvPr/>
              </p:nvSpPr>
              <p:spPr>
                <a:xfrm>
                  <a:off x="3759470" y="1395657"/>
                  <a:ext cx="419179" cy="419144"/>
                </a:xfrm>
                <a:prstGeom prst="ellipse">
                  <a:avLst/>
                </a:prstGeom>
                <a:solidFill>
                  <a:schemeClr val="accent1"/>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2</a:t>
                  </a:r>
                  <a:endParaRPr/>
                </a:p>
              </p:txBody>
            </p:sp>
          </p:grpSp>
          <p:grpSp>
            <p:nvGrpSpPr>
              <p:cNvPr id="936" name="Google Shape;936;p285"/>
              <p:cNvGrpSpPr/>
              <p:nvPr/>
            </p:nvGrpSpPr>
            <p:grpSpPr>
              <a:xfrm>
                <a:off x="3522182" y="3228607"/>
                <a:ext cx="656467" cy="417878"/>
                <a:chOff x="3522182" y="3233686"/>
                <a:chExt cx="656467" cy="417878"/>
              </a:xfrm>
            </p:grpSpPr>
            <p:sp>
              <p:nvSpPr>
                <p:cNvPr id="928" name="Google Shape;928;p285"/>
                <p:cNvSpPr/>
                <p:nvPr/>
              </p:nvSpPr>
              <p:spPr>
                <a:xfrm>
                  <a:off x="3522182" y="3384730"/>
                  <a:ext cx="115799" cy="115790"/>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937" name="Google Shape;937;p285"/>
                <p:cNvSpPr/>
                <p:nvPr/>
              </p:nvSpPr>
              <p:spPr>
                <a:xfrm>
                  <a:off x="3759470" y="3233686"/>
                  <a:ext cx="419179" cy="417878"/>
                </a:xfrm>
                <a:prstGeom prst="ellipse">
                  <a:avLst/>
                </a:prstGeom>
                <a:solidFill>
                  <a:schemeClr val="dk2"/>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5</a:t>
                  </a:r>
                  <a:endParaRPr/>
                </a:p>
              </p:txBody>
            </p:sp>
          </p:grpSp>
          <p:grpSp>
            <p:nvGrpSpPr>
              <p:cNvPr id="938" name="Google Shape;938;p285"/>
              <p:cNvGrpSpPr/>
              <p:nvPr/>
            </p:nvGrpSpPr>
            <p:grpSpPr>
              <a:xfrm>
                <a:off x="3522182" y="3846259"/>
                <a:ext cx="656467" cy="419144"/>
                <a:chOff x="3522182" y="3844987"/>
                <a:chExt cx="656467" cy="419144"/>
              </a:xfrm>
            </p:grpSpPr>
            <p:sp>
              <p:nvSpPr>
                <p:cNvPr id="926" name="Google Shape;926;p285"/>
                <p:cNvSpPr/>
                <p:nvPr/>
              </p:nvSpPr>
              <p:spPr>
                <a:xfrm>
                  <a:off x="3522182" y="3996218"/>
                  <a:ext cx="115799" cy="116682"/>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939" name="Google Shape;939;p285"/>
                <p:cNvSpPr/>
                <p:nvPr/>
              </p:nvSpPr>
              <p:spPr>
                <a:xfrm>
                  <a:off x="3759470" y="3844987"/>
                  <a:ext cx="419179" cy="419144"/>
                </a:xfrm>
                <a:prstGeom prst="ellipse">
                  <a:avLst/>
                </a:prstGeom>
                <a:solidFill>
                  <a:schemeClr val="accent1"/>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6</a:t>
                  </a:r>
                  <a:endParaRPr/>
                </a:p>
              </p:txBody>
            </p:sp>
          </p:grpSp>
          <p:grpSp>
            <p:nvGrpSpPr>
              <p:cNvPr id="940" name="Google Shape;940;p285"/>
              <p:cNvGrpSpPr/>
              <p:nvPr/>
            </p:nvGrpSpPr>
            <p:grpSpPr>
              <a:xfrm>
                <a:off x="3522182" y="1990447"/>
                <a:ext cx="656467" cy="417878"/>
                <a:chOff x="3522182" y="2008227"/>
                <a:chExt cx="656467" cy="417878"/>
              </a:xfrm>
            </p:grpSpPr>
            <p:sp>
              <p:nvSpPr>
                <p:cNvPr id="922" name="Google Shape;922;p285"/>
                <p:cNvSpPr/>
                <p:nvPr/>
              </p:nvSpPr>
              <p:spPr>
                <a:xfrm>
                  <a:off x="3522182" y="2159271"/>
                  <a:ext cx="115799" cy="115790"/>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941" name="Google Shape;941;p285"/>
                <p:cNvSpPr/>
                <p:nvPr/>
              </p:nvSpPr>
              <p:spPr>
                <a:xfrm>
                  <a:off x="3759470" y="2008227"/>
                  <a:ext cx="419179" cy="417878"/>
                </a:xfrm>
                <a:prstGeom prst="ellipse">
                  <a:avLst/>
                </a:prstGeom>
                <a:solidFill>
                  <a:schemeClr val="dk2"/>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3</a:t>
                  </a:r>
                  <a:endParaRPr/>
                </a:p>
              </p:txBody>
            </p:sp>
          </p:grpSp>
          <p:grpSp>
            <p:nvGrpSpPr>
              <p:cNvPr id="942" name="Google Shape;942;p285"/>
              <p:cNvGrpSpPr/>
              <p:nvPr/>
            </p:nvGrpSpPr>
            <p:grpSpPr>
              <a:xfrm>
                <a:off x="3522182" y="2609527"/>
                <a:ext cx="656467" cy="417878"/>
                <a:chOff x="3522182" y="2620957"/>
                <a:chExt cx="656467" cy="417878"/>
              </a:xfrm>
            </p:grpSpPr>
            <p:sp>
              <p:nvSpPr>
                <p:cNvPr id="930" name="Google Shape;930;p285"/>
                <p:cNvSpPr/>
                <p:nvPr/>
              </p:nvSpPr>
              <p:spPr>
                <a:xfrm>
                  <a:off x="3522182" y="2772001"/>
                  <a:ext cx="115799" cy="115790"/>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943" name="Google Shape;943;p285"/>
                <p:cNvSpPr/>
                <p:nvPr/>
              </p:nvSpPr>
              <p:spPr>
                <a:xfrm>
                  <a:off x="3759470" y="2620957"/>
                  <a:ext cx="419179" cy="417878"/>
                </a:xfrm>
                <a:prstGeom prst="ellipse">
                  <a:avLst/>
                </a:prstGeom>
                <a:solidFill>
                  <a:schemeClr val="accent1"/>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4</a:t>
                  </a:r>
                  <a:endParaRPr/>
                </a:p>
              </p:txBody>
            </p:sp>
          </p:grpSp>
          <p:grpSp>
            <p:nvGrpSpPr>
              <p:cNvPr id="944" name="Google Shape;944;p285"/>
              <p:cNvGrpSpPr/>
              <p:nvPr/>
            </p:nvGrpSpPr>
            <p:grpSpPr>
              <a:xfrm>
                <a:off x="3522182" y="4465339"/>
                <a:ext cx="656467" cy="419144"/>
                <a:chOff x="3522182" y="4457719"/>
                <a:chExt cx="656467" cy="419144"/>
              </a:xfrm>
            </p:grpSpPr>
            <p:sp>
              <p:nvSpPr>
                <p:cNvPr id="924" name="Google Shape;924;p285"/>
                <p:cNvSpPr/>
                <p:nvPr/>
              </p:nvSpPr>
              <p:spPr>
                <a:xfrm>
                  <a:off x="3522182" y="4608950"/>
                  <a:ext cx="115799" cy="116682"/>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945" name="Google Shape;945;p285"/>
                <p:cNvSpPr/>
                <p:nvPr/>
              </p:nvSpPr>
              <p:spPr>
                <a:xfrm>
                  <a:off x="3759470" y="4457719"/>
                  <a:ext cx="419179" cy="419144"/>
                </a:xfrm>
                <a:prstGeom prst="ellipse">
                  <a:avLst/>
                </a:prstGeom>
                <a:solidFill>
                  <a:schemeClr val="dk2"/>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7</a:t>
                  </a:r>
                  <a:endParaRPr/>
                </a:p>
              </p:txBody>
            </p:sp>
          </p:grpSp>
        </p:grpSp>
      </p:grpSp>
      <p:sp>
        <p:nvSpPr>
          <p:cNvPr id="946" name="Google Shape;946;p285"/>
          <p:cNvSpPr txBox="1"/>
          <p:nvPr>
            <p:ph idx="1" type="body"/>
          </p:nvPr>
        </p:nvSpPr>
        <p:spPr>
          <a:xfrm>
            <a:off x="840506" y="2665719"/>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SzPts val="1400"/>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947" name="Google Shape;947;p285"/>
          <p:cNvSpPr txBox="1"/>
          <p:nvPr>
            <p:ph idx="2" type="body"/>
          </p:nvPr>
        </p:nvSpPr>
        <p:spPr>
          <a:xfrm>
            <a:off x="4414166" y="142795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SzPts val="1400"/>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948" name="Google Shape;948;p285"/>
          <p:cNvSpPr txBox="1"/>
          <p:nvPr>
            <p:ph idx="3" type="body"/>
          </p:nvPr>
        </p:nvSpPr>
        <p:spPr>
          <a:xfrm>
            <a:off x="4414166" y="266567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SzPts val="1400"/>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949" name="Google Shape;949;p285"/>
          <p:cNvSpPr txBox="1"/>
          <p:nvPr>
            <p:ph idx="4" type="body"/>
          </p:nvPr>
        </p:nvSpPr>
        <p:spPr>
          <a:xfrm>
            <a:off x="4414166" y="390339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SzPts val="1400"/>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950" name="Google Shape;950;p285"/>
          <p:cNvSpPr txBox="1"/>
          <p:nvPr>
            <p:ph idx="5" type="body"/>
          </p:nvPr>
        </p:nvSpPr>
        <p:spPr>
          <a:xfrm>
            <a:off x="4414166" y="80909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SzPts val="1400"/>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951" name="Google Shape;951;p285"/>
          <p:cNvSpPr txBox="1"/>
          <p:nvPr>
            <p:ph idx="6" type="body"/>
          </p:nvPr>
        </p:nvSpPr>
        <p:spPr>
          <a:xfrm>
            <a:off x="4414166" y="204681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SzPts val="1400"/>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952" name="Google Shape;952;p285"/>
          <p:cNvSpPr txBox="1"/>
          <p:nvPr>
            <p:ph idx="7" type="body"/>
          </p:nvPr>
        </p:nvSpPr>
        <p:spPr>
          <a:xfrm>
            <a:off x="4414166" y="328453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SzPts val="1400"/>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953" name="Google Shape;953;p285"/>
          <p:cNvSpPr txBox="1"/>
          <p:nvPr>
            <p:ph idx="8" type="body"/>
          </p:nvPr>
        </p:nvSpPr>
        <p:spPr>
          <a:xfrm>
            <a:off x="4414166" y="4522260"/>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SzPts val="1400"/>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12">
    <p:spTree>
      <p:nvGrpSpPr>
        <p:cNvPr id="954" name="Shape 954"/>
        <p:cNvGrpSpPr/>
        <p:nvPr/>
      </p:nvGrpSpPr>
      <p:grpSpPr>
        <a:xfrm>
          <a:off x="0" y="0"/>
          <a:ext cx="0" cy="0"/>
          <a:chOff x="0" y="0"/>
          <a:chExt cx="0" cy="0"/>
        </a:xfrm>
      </p:grpSpPr>
      <p:sp>
        <p:nvSpPr>
          <p:cNvPr id="955" name="Google Shape;955;p286"/>
          <p:cNvSpPr/>
          <p:nvPr/>
        </p:nvSpPr>
        <p:spPr>
          <a:xfrm>
            <a:off x="0" y="1"/>
            <a:ext cx="9143999" cy="5143499"/>
          </a:xfrm>
          <a:prstGeom prst="rect">
            <a:avLst/>
          </a:prstGeom>
          <a:solidFill>
            <a:srgbClr val="F2F2F2">
              <a:alpha val="94901"/>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050"/>
              <a:buFont typeface="Calibri"/>
              <a:buNone/>
            </a:pPr>
            <a:r>
              <a:t/>
            </a:r>
            <a:endParaRPr b="1" i="0" sz="1050" u="none" cap="none" strike="noStrike">
              <a:solidFill>
                <a:schemeClr val="lt1"/>
              </a:solidFill>
              <a:latin typeface="Public Sans"/>
              <a:ea typeface="Public Sans"/>
              <a:cs typeface="Public Sans"/>
              <a:sym typeface="Public Sans"/>
            </a:endParaRPr>
          </a:p>
        </p:txBody>
      </p:sp>
      <p:pic>
        <p:nvPicPr>
          <p:cNvPr descr="Shape&#10;&#10;Description automatically generated with low confidence" id="956" name="Google Shape;956;p286"/>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957" name="Google Shape;957;p286"/>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58" name="Google Shape;958;p286"/>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959" name="Google Shape;959;p286"/>
          <p:cNvGrpSpPr/>
          <p:nvPr/>
        </p:nvGrpSpPr>
        <p:grpSpPr>
          <a:xfrm>
            <a:off x="716012" y="759582"/>
            <a:ext cx="3556067" cy="4132337"/>
            <a:chOff x="520700" y="759582"/>
            <a:chExt cx="3556067" cy="4132337"/>
          </a:xfrm>
        </p:grpSpPr>
        <p:cxnSp>
          <p:nvCxnSpPr>
            <p:cNvPr id="960" name="Google Shape;960;p286"/>
            <p:cNvCxnSpPr>
              <a:stCxn id="961" idx="6"/>
              <a:endCxn id="962" idx="2"/>
            </p:cNvCxnSpPr>
            <p:nvPr/>
          </p:nvCxnSpPr>
          <p:spPr>
            <a:xfrm flipH="1" rot="10800000">
              <a:off x="2484438" y="969051"/>
              <a:ext cx="936000" cy="1856700"/>
            </a:xfrm>
            <a:prstGeom prst="bentConnector3">
              <a:avLst>
                <a:gd fmla="val 50000" name="adj1"/>
              </a:avLst>
            </a:prstGeom>
            <a:noFill/>
            <a:ln cap="flat" cmpd="sng" w="12700">
              <a:solidFill>
                <a:srgbClr val="D8D8D8"/>
              </a:solidFill>
              <a:prstDash val="solid"/>
              <a:round/>
              <a:headEnd len="sm" w="sm" type="none"/>
              <a:tailEnd len="sm" w="sm" type="none"/>
            </a:ln>
          </p:spPr>
        </p:cxnSp>
        <p:cxnSp>
          <p:nvCxnSpPr>
            <p:cNvPr id="963" name="Google Shape;963;p286"/>
            <p:cNvCxnSpPr>
              <a:stCxn id="961" idx="6"/>
              <a:endCxn id="964" idx="2"/>
            </p:cNvCxnSpPr>
            <p:nvPr/>
          </p:nvCxnSpPr>
          <p:spPr>
            <a:xfrm flipH="1" rot="10800000">
              <a:off x="2484438" y="1588251"/>
              <a:ext cx="936000" cy="1237500"/>
            </a:xfrm>
            <a:prstGeom prst="bentConnector3">
              <a:avLst>
                <a:gd fmla="val 50000" name="adj1"/>
              </a:avLst>
            </a:prstGeom>
            <a:noFill/>
            <a:ln cap="flat" cmpd="sng" w="12700">
              <a:solidFill>
                <a:srgbClr val="D8D8D8"/>
              </a:solidFill>
              <a:prstDash val="solid"/>
              <a:round/>
              <a:headEnd len="sm" w="sm" type="none"/>
              <a:tailEnd len="sm" w="sm" type="none"/>
            </a:ln>
          </p:spPr>
        </p:cxnSp>
        <p:cxnSp>
          <p:nvCxnSpPr>
            <p:cNvPr id="965" name="Google Shape;965;p286"/>
            <p:cNvCxnSpPr>
              <a:stCxn id="961" idx="6"/>
              <a:endCxn id="966" idx="2"/>
            </p:cNvCxnSpPr>
            <p:nvPr/>
          </p:nvCxnSpPr>
          <p:spPr>
            <a:xfrm flipH="1" rot="10800000">
              <a:off x="2484438" y="2206551"/>
              <a:ext cx="936000" cy="619200"/>
            </a:xfrm>
            <a:prstGeom prst="bentConnector3">
              <a:avLst>
                <a:gd fmla="val 50000" name="adj1"/>
              </a:avLst>
            </a:prstGeom>
            <a:noFill/>
            <a:ln cap="flat" cmpd="sng" w="12700">
              <a:solidFill>
                <a:srgbClr val="D8D8D8"/>
              </a:solidFill>
              <a:prstDash val="solid"/>
              <a:round/>
              <a:headEnd len="sm" w="sm" type="none"/>
              <a:tailEnd len="sm" w="sm" type="none"/>
            </a:ln>
          </p:spPr>
        </p:cxnSp>
        <p:cxnSp>
          <p:nvCxnSpPr>
            <p:cNvPr id="967" name="Google Shape;967;p286"/>
            <p:cNvCxnSpPr>
              <a:stCxn id="961" idx="6"/>
              <a:endCxn id="968" idx="2"/>
            </p:cNvCxnSpPr>
            <p:nvPr/>
          </p:nvCxnSpPr>
          <p:spPr>
            <a:xfrm>
              <a:off x="2484438" y="2825751"/>
              <a:ext cx="936000" cy="1856700"/>
            </a:xfrm>
            <a:prstGeom prst="bentConnector3">
              <a:avLst>
                <a:gd fmla="val 50000" name="adj1"/>
              </a:avLst>
            </a:prstGeom>
            <a:noFill/>
            <a:ln cap="flat" cmpd="sng" w="12700">
              <a:solidFill>
                <a:srgbClr val="D8D8D8"/>
              </a:solidFill>
              <a:prstDash val="solid"/>
              <a:round/>
              <a:headEnd len="sm" w="sm" type="none"/>
              <a:tailEnd len="sm" w="sm" type="none"/>
            </a:ln>
          </p:spPr>
        </p:cxnSp>
        <p:cxnSp>
          <p:nvCxnSpPr>
            <p:cNvPr id="969" name="Google Shape;969;p286"/>
            <p:cNvCxnSpPr>
              <a:stCxn id="961" idx="6"/>
              <a:endCxn id="970" idx="2"/>
            </p:cNvCxnSpPr>
            <p:nvPr/>
          </p:nvCxnSpPr>
          <p:spPr>
            <a:xfrm>
              <a:off x="2484438" y="2825751"/>
              <a:ext cx="936000" cy="1237500"/>
            </a:xfrm>
            <a:prstGeom prst="bentConnector3">
              <a:avLst>
                <a:gd fmla="val 50000" name="adj1"/>
              </a:avLst>
            </a:prstGeom>
            <a:noFill/>
            <a:ln cap="flat" cmpd="sng" w="12700">
              <a:solidFill>
                <a:srgbClr val="D8D8D8"/>
              </a:solidFill>
              <a:prstDash val="solid"/>
              <a:round/>
              <a:headEnd len="sm" w="sm" type="none"/>
              <a:tailEnd len="sm" w="sm" type="none"/>
            </a:ln>
          </p:spPr>
        </p:cxnSp>
        <p:cxnSp>
          <p:nvCxnSpPr>
            <p:cNvPr id="971" name="Google Shape;971;p286"/>
            <p:cNvCxnSpPr>
              <a:stCxn id="961" idx="6"/>
              <a:endCxn id="972" idx="2"/>
            </p:cNvCxnSpPr>
            <p:nvPr/>
          </p:nvCxnSpPr>
          <p:spPr>
            <a:xfrm>
              <a:off x="2484438" y="2825750"/>
              <a:ext cx="936000" cy="619200"/>
            </a:xfrm>
            <a:prstGeom prst="bentConnector3">
              <a:avLst>
                <a:gd fmla="val 50000" name="adj1"/>
              </a:avLst>
            </a:prstGeom>
            <a:noFill/>
            <a:ln cap="flat" cmpd="sng" w="12700">
              <a:solidFill>
                <a:srgbClr val="D8D8D8"/>
              </a:solidFill>
              <a:prstDash val="solid"/>
              <a:round/>
              <a:headEnd len="sm" w="sm" type="none"/>
              <a:tailEnd len="sm" w="sm" type="none"/>
            </a:ln>
          </p:spPr>
        </p:cxnSp>
        <p:cxnSp>
          <p:nvCxnSpPr>
            <p:cNvPr id="973" name="Google Shape;973;p286"/>
            <p:cNvCxnSpPr>
              <a:endCxn id="974" idx="2"/>
            </p:cNvCxnSpPr>
            <p:nvPr/>
          </p:nvCxnSpPr>
          <p:spPr>
            <a:xfrm>
              <a:off x="2484306" y="2825752"/>
              <a:ext cx="936000" cy="0"/>
            </a:xfrm>
            <a:prstGeom prst="straightConnector1">
              <a:avLst/>
            </a:prstGeom>
            <a:noFill/>
            <a:ln cap="flat" cmpd="sng" w="12700">
              <a:solidFill>
                <a:srgbClr val="D8D8D8"/>
              </a:solidFill>
              <a:prstDash val="solid"/>
              <a:round/>
              <a:headEnd len="sm" w="sm" type="none"/>
              <a:tailEnd len="sm" w="sm" type="none"/>
            </a:ln>
          </p:spPr>
        </p:cxnSp>
        <p:sp>
          <p:nvSpPr>
            <p:cNvPr id="961" name="Google Shape;961;p286"/>
            <p:cNvSpPr/>
            <p:nvPr/>
          </p:nvSpPr>
          <p:spPr>
            <a:xfrm>
              <a:off x="520700" y="1843088"/>
              <a:ext cx="1963738" cy="1965325"/>
            </a:xfrm>
            <a:prstGeom prst="ellipse">
              <a:avLst/>
            </a:prstGeom>
            <a:solidFill>
              <a:srgbClr val="F2F2F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t/>
              </a:r>
              <a:endParaRPr b="1" i="1" sz="1500" u="none" cap="none" strike="noStrike">
                <a:solidFill>
                  <a:schemeClr val="dk1"/>
                </a:solidFill>
                <a:latin typeface="Public Sans"/>
                <a:ea typeface="Public Sans"/>
                <a:cs typeface="Public Sans"/>
                <a:sym typeface="Public Sans"/>
              </a:endParaRPr>
            </a:p>
          </p:txBody>
        </p:sp>
        <p:grpSp>
          <p:nvGrpSpPr>
            <p:cNvPr id="975" name="Google Shape;975;p286"/>
            <p:cNvGrpSpPr/>
            <p:nvPr/>
          </p:nvGrpSpPr>
          <p:grpSpPr>
            <a:xfrm>
              <a:off x="3420306" y="759582"/>
              <a:ext cx="656461" cy="4132337"/>
              <a:chOff x="3522182" y="752447"/>
              <a:chExt cx="656468" cy="4132036"/>
            </a:xfrm>
          </p:grpSpPr>
          <p:grpSp>
            <p:nvGrpSpPr>
              <p:cNvPr id="976" name="Google Shape;976;p286"/>
              <p:cNvGrpSpPr/>
              <p:nvPr/>
            </p:nvGrpSpPr>
            <p:grpSpPr>
              <a:xfrm>
                <a:off x="3522182" y="752447"/>
                <a:ext cx="656468" cy="419144"/>
                <a:chOff x="3522182" y="782927"/>
                <a:chExt cx="656468" cy="419144"/>
              </a:xfrm>
            </p:grpSpPr>
            <p:sp>
              <p:nvSpPr>
                <p:cNvPr id="962" name="Google Shape;962;p286"/>
                <p:cNvSpPr/>
                <p:nvPr/>
              </p:nvSpPr>
              <p:spPr>
                <a:xfrm>
                  <a:off x="3522182" y="934159"/>
                  <a:ext cx="115799" cy="116680"/>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977" name="Google Shape;977;p286"/>
                <p:cNvSpPr/>
                <p:nvPr/>
              </p:nvSpPr>
              <p:spPr>
                <a:xfrm>
                  <a:off x="3759471" y="782927"/>
                  <a:ext cx="419179" cy="419144"/>
                </a:xfrm>
                <a:prstGeom prst="ellipse">
                  <a:avLst/>
                </a:prstGeom>
                <a:solidFill>
                  <a:schemeClr val="accent3"/>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1</a:t>
                  </a:r>
                  <a:endParaRPr/>
                </a:p>
              </p:txBody>
            </p:sp>
          </p:grpSp>
          <p:grpSp>
            <p:nvGrpSpPr>
              <p:cNvPr id="978" name="Google Shape;978;p286"/>
              <p:cNvGrpSpPr/>
              <p:nvPr/>
            </p:nvGrpSpPr>
            <p:grpSpPr>
              <a:xfrm>
                <a:off x="3522182" y="1371527"/>
                <a:ext cx="656467" cy="419144"/>
                <a:chOff x="3522182" y="1395657"/>
                <a:chExt cx="656467" cy="419144"/>
              </a:xfrm>
            </p:grpSpPr>
            <p:sp>
              <p:nvSpPr>
                <p:cNvPr id="964" name="Google Shape;964;p286"/>
                <p:cNvSpPr/>
                <p:nvPr/>
              </p:nvSpPr>
              <p:spPr>
                <a:xfrm>
                  <a:off x="3522182" y="1546889"/>
                  <a:ext cx="115799" cy="116680"/>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979" name="Google Shape;979;p286"/>
                <p:cNvSpPr/>
                <p:nvPr/>
              </p:nvSpPr>
              <p:spPr>
                <a:xfrm>
                  <a:off x="3759470" y="1395657"/>
                  <a:ext cx="419179" cy="419144"/>
                </a:xfrm>
                <a:prstGeom prst="ellipse">
                  <a:avLst/>
                </a:prstGeom>
                <a:solidFill>
                  <a:schemeClr val="lt2"/>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2</a:t>
                  </a:r>
                  <a:endParaRPr/>
                </a:p>
              </p:txBody>
            </p:sp>
          </p:grpSp>
          <p:grpSp>
            <p:nvGrpSpPr>
              <p:cNvPr id="980" name="Google Shape;980;p286"/>
              <p:cNvGrpSpPr/>
              <p:nvPr/>
            </p:nvGrpSpPr>
            <p:grpSpPr>
              <a:xfrm>
                <a:off x="3522182" y="3228607"/>
                <a:ext cx="656467" cy="417878"/>
                <a:chOff x="3522182" y="3233686"/>
                <a:chExt cx="656467" cy="417878"/>
              </a:xfrm>
            </p:grpSpPr>
            <p:sp>
              <p:nvSpPr>
                <p:cNvPr id="972" name="Google Shape;972;p286"/>
                <p:cNvSpPr/>
                <p:nvPr/>
              </p:nvSpPr>
              <p:spPr>
                <a:xfrm>
                  <a:off x="3522182" y="3384730"/>
                  <a:ext cx="115799" cy="115790"/>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981" name="Google Shape;981;p286"/>
                <p:cNvSpPr/>
                <p:nvPr/>
              </p:nvSpPr>
              <p:spPr>
                <a:xfrm>
                  <a:off x="3759470" y="3233686"/>
                  <a:ext cx="419179" cy="417878"/>
                </a:xfrm>
                <a:prstGeom prst="ellipse">
                  <a:avLst/>
                </a:prstGeom>
                <a:solidFill>
                  <a:schemeClr val="accent3"/>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5</a:t>
                  </a:r>
                  <a:endParaRPr/>
                </a:p>
              </p:txBody>
            </p:sp>
          </p:grpSp>
          <p:grpSp>
            <p:nvGrpSpPr>
              <p:cNvPr id="982" name="Google Shape;982;p286"/>
              <p:cNvGrpSpPr/>
              <p:nvPr/>
            </p:nvGrpSpPr>
            <p:grpSpPr>
              <a:xfrm>
                <a:off x="3522182" y="3846259"/>
                <a:ext cx="656467" cy="419144"/>
                <a:chOff x="3522182" y="3844987"/>
                <a:chExt cx="656467" cy="419144"/>
              </a:xfrm>
            </p:grpSpPr>
            <p:sp>
              <p:nvSpPr>
                <p:cNvPr id="970" name="Google Shape;970;p286"/>
                <p:cNvSpPr/>
                <p:nvPr/>
              </p:nvSpPr>
              <p:spPr>
                <a:xfrm>
                  <a:off x="3522182" y="3996218"/>
                  <a:ext cx="115799" cy="116682"/>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983" name="Google Shape;983;p286"/>
                <p:cNvSpPr/>
                <p:nvPr/>
              </p:nvSpPr>
              <p:spPr>
                <a:xfrm>
                  <a:off x="3759470" y="3844987"/>
                  <a:ext cx="419179" cy="419144"/>
                </a:xfrm>
                <a:prstGeom prst="ellipse">
                  <a:avLst/>
                </a:prstGeom>
                <a:solidFill>
                  <a:schemeClr val="lt2"/>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6</a:t>
                  </a:r>
                  <a:endParaRPr/>
                </a:p>
              </p:txBody>
            </p:sp>
          </p:grpSp>
          <p:grpSp>
            <p:nvGrpSpPr>
              <p:cNvPr id="984" name="Google Shape;984;p286"/>
              <p:cNvGrpSpPr/>
              <p:nvPr/>
            </p:nvGrpSpPr>
            <p:grpSpPr>
              <a:xfrm>
                <a:off x="3522182" y="1990447"/>
                <a:ext cx="656467" cy="417878"/>
                <a:chOff x="3522182" y="2008227"/>
                <a:chExt cx="656467" cy="417878"/>
              </a:xfrm>
            </p:grpSpPr>
            <p:sp>
              <p:nvSpPr>
                <p:cNvPr id="966" name="Google Shape;966;p286"/>
                <p:cNvSpPr/>
                <p:nvPr/>
              </p:nvSpPr>
              <p:spPr>
                <a:xfrm>
                  <a:off x="3522182" y="2159271"/>
                  <a:ext cx="115799" cy="115790"/>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985" name="Google Shape;985;p286"/>
                <p:cNvSpPr/>
                <p:nvPr/>
              </p:nvSpPr>
              <p:spPr>
                <a:xfrm>
                  <a:off x="3759470" y="2008227"/>
                  <a:ext cx="419179" cy="417878"/>
                </a:xfrm>
                <a:prstGeom prst="ellipse">
                  <a:avLst/>
                </a:prstGeom>
                <a:solidFill>
                  <a:schemeClr val="accent3"/>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3</a:t>
                  </a:r>
                  <a:endParaRPr/>
                </a:p>
              </p:txBody>
            </p:sp>
          </p:grpSp>
          <p:grpSp>
            <p:nvGrpSpPr>
              <p:cNvPr id="986" name="Google Shape;986;p286"/>
              <p:cNvGrpSpPr/>
              <p:nvPr/>
            </p:nvGrpSpPr>
            <p:grpSpPr>
              <a:xfrm>
                <a:off x="3522182" y="2609527"/>
                <a:ext cx="656467" cy="417878"/>
                <a:chOff x="3522182" y="2620957"/>
                <a:chExt cx="656467" cy="417878"/>
              </a:xfrm>
            </p:grpSpPr>
            <p:sp>
              <p:nvSpPr>
                <p:cNvPr id="974" name="Google Shape;974;p286"/>
                <p:cNvSpPr/>
                <p:nvPr/>
              </p:nvSpPr>
              <p:spPr>
                <a:xfrm>
                  <a:off x="3522182" y="2772001"/>
                  <a:ext cx="115799" cy="115790"/>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987" name="Google Shape;987;p286"/>
                <p:cNvSpPr/>
                <p:nvPr/>
              </p:nvSpPr>
              <p:spPr>
                <a:xfrm>
                  <a:off x="3759470" y="2620957"/>
                  <a:ext cx="419179" cy="417878"/>
                </a:xfrm>
                <a:prstGeom prst="ellipse">
                  <a:avLst/>
                </a:prstGeom>
                <a:solidFill>
                  <a:schemeClr val="lt2"/>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4</a:t>
                  </a:r>
                  <a:endParaRPr/>
                </a:p>
              </p:txBody>
            </p:sp>
          </p:grpSp>
          <p:grpSp>
            <p:nvGrpSpPr>
              <p:cNvPr id="988" name="Google Shape;988;p286"/>
              <p:cNvGrpSpPr/>
              <p:nvPr/>
            </p:nvGrpSpPr>
            <p:grpSpPr>
              <a:xfrm>
                <a:off x="3522182" y="4465339"/>
                <a:ext cx="656467" cy="419144"/>
                <a:chOff x="3522182" y="4457719"/>
                <a:chExt cx="656467" cy="419144"/>
              </a:xfrm>
            </p:grpSpPr>
            <p:sp>
              <p:nvSpPr>
                <p:cNvPr id="968" name="Google Shape;968;p286"/>
                <p:cNvSpPr/>
                <p:nvPr/>
              </p:nvSpPr>
              <p:spPr>
                <a:xfrm>
                  <a:off x="3522182" y="4608950"/>
                  <a:ext cx="115799" cy="116682"/>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989" name="Google Shape;989;p286"/>
                <p:cNvSpPr/>
                <p:nvPr/>
              </p:nvSpPr>
              <p:spPr>
                <a:xfrm>
                  <a:off x="3759470" y="4457719"/>
                  <a:ext cx="419179" cy="419144"/>
                </a:xfrm>
                <a:prstGeom prst="ellipse">
                  <a:avLst/>
                </a:prstGeom>
                <a:solidFill>
                  <a:schemeClr val="accent3"/>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7</a:t>
                  </a:r>
                  <a:endParaRPr/>
                </a:p>
              </p:txBody>
            </p:sp>
          </p:grpSp>
        </p:grpSp>
      </p:grpSp>
      <p:sp>
        <p:nvSpPr>
          <p:cNvPr id="990" name="Google Shape;990;p286"/>
          <p:cNvSpPr txBox="1"/>
          <p:nvPr>
            <p:ph idx="1" type="body"/>
          </p:nvPr>
        </p:nvSpPr>
        <p:spPr>
          <a:xfrm>
            <a:off x="840506" y="2665719"/>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SzPts val="1400"/>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991" name="Google Shape;991;p286"/>
          <p:cNvSpPr txBox="1"/>
          <p:nvPr>
            <p:ph idx="2" type="body"/>
          </p:nvPr>
        </p:nvSpPr>
        <p:spPr>
          <a:xfrm>
            <a:off x="4414166" y="142795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SzPts val="1400"/>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992" name="Google Shape;992;p286"/>
          <p:cNvSpPr txBox="1"/>
          <p:nvPr>
            <p:ph idx="3" type="body"/>
          </p:nvPr>
        </p:nvSpPr>
        <p:spPr>
          <a:xfrm>
            <a:off x="4414166" y="266567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SzPts val="1400"/>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993" name="Google Shape;993;p286"/>
          <p:cNvSpPr txBox="1"/>
          <p:nvPr>
            <p:ph idx="4" type="body"/>
          </p:nvPr>
        </p:nvSpPr>
        <p:spPr>
          <a:xfrm>
            <a:off x="4414166" y="390339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SzPts val="1400"/>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994" name="Google Shape;994;p286"/>
          <p:cNvSpPr txBox="1"/>
          <p:nvPr>
            <p:ph idx="5" type="body"/>
          </p:nvPr>
        </p:nvSpPr>
        <p:spPr>
          <a:xfrm>
            <a:off x="4414166" y="80909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SzPts val="1400"/>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995" name="Google Shape;995;p286"/>
          <p:cNvSpPr txBox="1"/>
          <p:nvPr>
            <p:ph idx="6" type="body"/>
          </p:nvPr>
        </p:nvSpPr>
        <p:spPr>
          <a:xfrm>
            <a:off x="4414166" y="204681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SzPts val="1400"/>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996" name="Google Shape;996;p286"/>
          <p:cNvSpPr txBox="1"/>
          <p:nvPr>
            <p:ph idx="7" type="body"/>
          </p:nvPr>
        </p:nvSpPr>
        <p:spPr>
          <a:xfrm>
            <a:off x="4414166" y="328453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SzPts val="1400"/>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997" name="Google Shape;997;p286"/>
          <p:cNvSpPr txBox="1"/>
          <p:nvPr>
            <p:ph idx="8" type="body"/>
          </p:nvPr>
        </p:nvSpPr>
        <p:spPr>
          <a:xfrm>
            <a:off x="4414166" y="4522260"/>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SzPts val="1400"/>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13">
    <p:spTree>
      <p:nvGrpSpPr>
        <p:cNvPr id="998" name="Shape 998"/>
        <p:cNvGrpSpPr/>
        <p:nvPr/>
      </p:nvGrpSpPr>
      <p:grpSpPr>
        <a:xfrm>
          <a:off x="0" y="0"/>
          <a:ext cx="0" cy="0"/>
          <a:chOff x="0" y="0"/>
          <a:chExt cx="0" cy="0"/>
        </a:xfrm>
      </p:grpSpPr>
      <p:pic>
        <p:nvPicPr>
          <p:cNvPr descr="Shape&#10;&#10;Description automatically generated with low confidence" id="999" name="Google Shape;999;p287"/>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1000" name="Google Shape;1000;p287"/>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01" name="Google Shape;1001;p287"/>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1002" name="Google Shape;1002;p287"/>
          <p:cNvGrpSpPr/>
          <p:nvPr/>
        </p:nvGrpSpPr>
        <p:grpSpPr>
          <a:xfrm>
            <a:off x="1060707" y="857568"/>
            <a:ext cx="3060700" cy="3921125"/>
            <a:chOff x="520700" y="865188"/>
            <a:chExt cx="3060700" cy="3921125"/>
          </a:xfrm>
        </p:grpSpPr>
        <p:cxnSp>
          <p:nvCxnSpPr>
            <p:cNvPr id="1003" name="Google Shape;1003;p287"/>
            <p:cNvCxnSpPr>
              <a:stCxn id="1004" idx="6"/>
              <a:endCxn id="1005" idx="2"/>
            </p:cNvCxnSpPr>
            <p:nvPr/>
          </p:nvCxnSpPr>
          <p:spPr>
            <a:xfrm flipH="1" rot="10800000">
              <a:off x="2484438" y="969051"/>
              <a:ext cx="890700" cy="1856700"/>
            </a:xfrm>
            <a:prstGeom prst="bentConnector3">
              <a:avLst>
                <a:gd fmla="val 50000" name="adj1"/>
              </a:avLst>
            </a:prstGeom>
            <a:noFill/>
            <a:ln cap="flat" cmpd="sng" w="12700">
              <a:solidFill>
                <a:srgbClr val="D8D8D8"/>
              </a:solidFill>
              <a:prstDash val="solid"/>
              <a:round/>
              <a:headEnd len="sm" w="sm" type="none"/>
              <a:tailEnd len="sm" w="sm" type="none"/>
            </a:ln>
          </p:spPr>
        </p:cxnSp>
        <p:cxnSp>
          <p:nvCxnSpPr>
            <p:cNvPr id="1006" name="Google Shape;1006;p287"/>
            <p:cNvCxnSpPr>
              <a:stCxn id="1004" idx="6"/>
              <a:endCxn id="1007" idx="2"/>
            </p:cNvCxnSpPr>
            <p:nvPr/>
          </p:nvCxnSpPr>
          <p:spPr>
            <a:xfrm flipH="1" rot="10800000">
              <a:off x="2484438" y="1588251"/>
              <a:ext cx="890700" cy="1237500"/>
            </a:xfrm>
            <a:prstGeom prst="bentConnector3">
              <a:avLst>
                <a:gd fmla="val 50000" name="adj1"/>
              </a:avLst>
            </a:prstGeom>
            <a:noFill/>
            <a:ln cap="flat" cmpd="sng" w="12700">
              <a:solidFill>
                <a:srgbClr val="D8D8D8"/>
              </a:solidFill>
              <a:prstDash val="solid"/>
              <a:round/>
              <a:headEnd len="sm" w="sm" type="none"/>
              <a:tailEnd len="sm" w="sm" type="none"/>
            </a:ln>
          </p:spPr>
        </p:cxnSp>
        <p:cxnSp>
          <p:nvCxnSpPr>
            <p:cNvPr id="1008" name="Google Shape;1008;p287"/>
            <p:cNvCxnSpPr>
              <a:stCxn id="1004" idx="6"/>
              <a:endCxn id="1009" idx="2"/>
            </p:cNvCxnSpPr>
            <p:nvPr/>
          </p:nvCxnSpPr>
          <p:spPr>
            <a:xfrm flipH="1" rot="10800000">
              <a:off x="2484438" y="2206551"/>
              <a:ext cx="890700" cy="619200"/>
            </a:xfrm>
            <a:prstGeom prst="bentConnector3">
              <a:avLst>
                <a:gd fmla="val 50000" name="adj1"/>
              </a:avLst>
            </a:prstGeom>
            <a:noFill/>
            <a:ln cap="flat" cmpd="sng" w="12700">
              <a:solidFill>
                <a:srgbClr val="D8D8D8"/>
              </a:solidFill>
              <a:prstDash val="solid"/>
              <a:round/>
              <a:headEnd len="sm" w="sm" type="none"/>
              <a:tailEnd len="sm" w="sm" type="none"/>
            </a:ln>
          </p:spPr>
        </p:cxnSp>
        <p:cxnSp>
          <p:nvCxnSpPr>
            <p:cNvPr id="1010" name="Google Shape;1010;p287"/>
            <p:cNvCxnSpPr>
              <a:stCxn id="1004" idx="6"/>
              <a:endCxn id="1011" idx="2"/>
            </p:cNvCxnSpPr>
            <p:nvPr/>
          </p:nvCxnSpPr>
          <p:spPr>
            <a:xfrm>
              <a:off x="2484438" y="2825751"/>
              <a:ext cx="890700" cy="1856700"/>
            </a:xfrm>
            <a:prstGeom prst="bentConnector3">
              <a:avLst>
                <a:gd fmla="val 50000" name="adj1"/>
              </a:avLst>
            </a:prstGeom>
            <a:noFill/>
            <a:ln cap="flat" cmpd="sng" w="12700">
              <a:solidFill>
                <a:srgbClr val="D8D8D8"/>
              </a:solidFill>
              <a:prstDash val="solid"/>
              <a:round/>
              <a:headEnd len="sm" w="sm" type="none"/>
              <a:tailEnd len="sm" w="sm" type="none"/>
            </a:ln>
          </p:spPr>
        </p:cxnSp>
        <p:cxnSp>
          <p:nvCxnSpPr>
            <p:cNvPr id="1012" name="Google Shape;1012;p287"/>
            <p:cNvCxnSpPr>
              <a:stCxn id="1004" idx="6"/>
              <a:endCxn id="1013" idx="2"/>
            </p:cNvCxnSpPr>
            <p:nvPr/>
          </p:nvCxnSpPr>
          <p:spPr>
            <a:xfrm>
              <a:off x="2484438" y="2825751"/>
              <a:ext cx="890700" cy="1237500"/>
            </a:xfrm>
            <a:prstGeom prst="bentConnector3">
              <a:avLst>
                <a:gd fmla="val 50000" name="adj1"/>
              </a:avLst>
            </a:prstGeom>
            <a:noFill/>
            <a:ln cap="flat" cmpd="sng" w="12700">
              <a:solidFill>
                <a:srgbClr val="D8D8D8"/>
              </a:solidFill>
              <a:prstDash val="solid"/>
              <a:round/>
              <a:headEnd len="sm" w="sm" type="none"/>
              <a:tailEnd len="sm" w="sm" type="none"/>
            </a:ln>
          </p:spPr>
        </p:cxnSp>
        <p:cxnSp>
          <p:nvCxnSpPr>
            <p:cNvPr id="1014" name="Google Shape;1014;p287"/>
            <p:cNvCxnSpPr>
              <a:stCxn id="1004" idx="6"/>
              <a:endCxn id="1015" idx="2"/>
            </p:cNvCxnSpPr>
            <p:nvPr/>
          </p:nvCxnSpPr>
          <p:spPr>
            <a:xfrm>
              <a:off x="2484438" y="2825750"/>
              <a:ext cx="890700" cy="619200"/>
            </a:xfrm>
            <a:prstGeom prst="bentConnector3">
              <a:avLst>
                <a:gd fmla="val 50000" name="adj1"/>
              </a:avLst>
            </a:prstGeom>
            <a:noFill/>
            <a:ln cap="flat" cmpd="sng" w="12700">
              <a:solidFill>
                <a:srgbClr val="D8D8D8"/>
              </a:solidFill>
              <a:prstDash val="solid"/>
              <a:round/>
              <a:headEnd len="sm" w="sm" type="none"/>
              <a:tailEnd len="sm" w="sm" type="none"/>
            </a:ln>
          </p:spPr>
        </p:cxnSp>
        <p:cxnSp>
          <p:nvCxnSpPr>
            <p:cNvPr id="1016" name="Google Shape;1016;p287"/>
            <p:cNvCxnSpPr>
              <a:endCxn id="1017" idx="2"/>
            </p:cNvCxnSpPr>
            <p:nvPr/>
          </p:nvCxnSpPr>
          <p:spPr>
            <a:xfrm>
              <a:off x="2484325" y="2825751"/>
              <a:ext cx="890700" cy="0"/>
            </a:xfrm>
            <a:prstGeom prst="straightConnector1">
              <a:avLst/>
            </a:prstGeom>
            <a:noFill/>
            <a:ln cap="flat" cmpd="sng" w="12700">
              <a:solidFill>
                <a:srgbClr val="D8D8D8"/>
              </a:solidFill>
              <a:prstDash val="solid"/>
              <a:round/>
              <a:headEnd len="sm" w="sm" type="none"/>
              <a:tailEnd len="sm" w="sm" type="none"/>
            </a:ln>
          </p:spPr>
        </p:cxnSp>
        <p:sp>
          <p:nvSpPr>
            <p:cNvPr id="1004" name="Google Shape;1004;p287"/>
            <p:cNvSpPr/>
            <p:nvPr/>
          </p:nvSpPr>
          <p:spPr>
            <a:xfrm>
              <a:off x="520700" y="1843088"/>
              <a:ext cx="1963738" cy="1965325"/>
            </a:xfrm>
            <a:prstGeom prst="ellipse">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t/>
              </a:r>
              <a:endParaRPr b="1" i="1" sz="1500" u="none" cap="none" strike="noStrike">
                <a:solidFill>
                  <a:schemeClr val="dk1"/>
                </a:solidFill>
                <a:latin typeface="Public Sans"/>
                <a:ea typeface="Public Sans"/>
                <a:cs typeface="Public Sans"/>
                <a:sym typeface="Public Sans"/>
              </a:endParaRPr>
            </a:p>
          </p:txBody>
        </p:sp>
        <p:sp>
          <p:nvSpPr>
            <p:cNvPr id="1005" name="Google Shape;1005;p287"/>
            <p:cNvSpPr/>
            <p:nvPr/>
          </p:nvSpPr>
          <p:spPr>
            <a:xfrm>
              <a:off x="3375025" y="865188"/>
              <a:ext cx="206375" cy="207962"/>
            </a:xfrm>
            <a:prstGeom prst="ellipse">
              <a:avLst/>
            </a:prstGeom>
            <a:solidFill>
              <a:schemeClr val="dk2"/>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07" name="Google Shape;1007;p287"/>
            <p:cNvSpPr/>
            <p:nvPr/>
          </p:nvSpPr>
          <p:spPr>
            <a:xfrm>
              <a:off x="3375025" y="1484313"/>
              <a:ext cx="206375" cy="207962"/>
            </a:xfrm>
            <a:prstGeom prst="ellipse">
              <a:avLst/>
            </a:prstGeom>
            <a:solidFill>
              <a:srgbClr val="D8D8D8"/>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15" name="Google Shape;1015;p287"/>
            <p:cNvSpPr/>
            <p:nvPr/>
          </p:nvSpPr>
          <p:spPr>
            <a:xfrm>
              <a:off x="3375025" y="3341688"/>
              <a:ext cx="206375" cy="206375"/>
            </a:xfrm>
            <a:prstGeom prst="ellipse">
              <a:avLst/>
            </a:prstGeom>
            <a:solidFill>
              <a:schemeClr val="dk2"/>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13" name="Google Shape;1013;p287"/>
            <p:cNvSpPr/>
            <p:nvPr/>
          </p:nvSpPr>
          <p:spPr>
            <a:xfrm>
              <a:off x="3375025" y="3959226"/>
              <a:ext cx="206375" cy="207963"/>
            </a:xfrm>
            <a:prstGeom prst="ellipse">
              <a:avLst/>
            </a:prstGeom>
            <a:solidFill>
              <a:srgbClr val="D8D8D8"/>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09" name="Google Shape;1009;p287"/>
            <p:cNvSpPr/>
            <p:nvPr/>
          </p:nvSpPr>
          <p:spPr>
            <a:xfrm>
              <a:off x="3375025" y="2103438"/>
              <a:ext cx="206375" cy="206375"/>
            </a:xfrm>
            <a:prstGeom prst="ellipse">
              <a:avLst/>
            </a:prstGeom>
            <a:solidFill>
              <a:schemeClr val="dk2"/>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17" name="Google Shape;1017;p287"/>
            <p:cNvSpPr/>
            <p:nvPr/>
          </p:nvSpPr>
          <p:spPr>
            <a:xfrm>
              <a:off x="3375025" y="2722563"/>
              <a:ext cx="206375" cy="206375"/>
            </a:xfrm>
            <a:prstGeom prst="ellipse">
              <a:avLst/>
            </a:prstGeom>
            <a:solidFill>
              <a:srgbClr val="D8D8D8"/>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11" name="Google Shape;1011;p287"/>
            <p:cNvSpPr/>
            <p:nvPr/>
          </p:nvSpPr>
          <p:spPr>
            <a:xfrm>
              <a:off x="3375025" y="4578350"/>
              <a:ext cx="206375" cy="207963"/>
            </a:xfrm>
            <a:prstGeom prst="ellipse">
              <a:avLst/>
            </a:prstGeom>
            <a:solidFill>
              <a:schemeClr val="dk2"/>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grpSp>
      <p:sp>
        <p:nvSpPr>
          <p:cNvPr id="1018" name="Google Shape;1018;p287"/>
          <p:cNvSpPr txBox="1"/>
          <p:nvPr>
            <p:ph idx="1" type="body"/>
          </p:nvPr>
        </p:nvSpPr>
        <p:spPr>
          <a:xfrm>
            <a:off x="1185201" y="2658059"/>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SzPts val="1400"/>
              <a:buNone/>
              <a:defRPr b="1"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019" name="Google Shape;1019;p287"/>
          <p:cNvSpPr txBox="1"/>
          <p:nvPr>
            <p:ph idx="2" type="body"/>
          </p:nvPr>
        </p:nvSpPr>
        <p:spPr>
          <a:xfrm>
            <a:off x="4227733" y="142795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SzPts val="1400"/>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020" name="Google Shape;1020;p287"/>
          <p:cNvSpPr txBox="1"/>
          <p:nvPr>
            <p:ph idx="3" type="body"/>
          </p:nvPr>
        </p:nvSpPr>
        <p:spPr>
          <a:xfrm>
            <a:off x="4227733" y="266567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SzPts val="1400"/>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021" name="Google Shape;1021;p287"/>
          <p:cNvSpPr txBox="1"/>
          <p:nvPr>
            <p:ph idx="4" type="body"/>
          </p:nvPr>
        </p:nvSpPr>
        <p:spPr>
          <a:xfrm>
            <a:off x="4227733" y="390339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SzPts val="1400"/>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022" name="Google Shape;1022;p287"/>
          <p:cNvSpPr txBox="1"/>
          <p:nvPr>
            <p:ph idx="5" type="body"/>
          </p:nvPr>
        </p:nvSpPr>
        <p:spPr>
          <a:xfrm>
            <a:off x="4227733" y="80909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SzPts val="1400"/>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023" name="Google Shape;1023;p287"/>
          <p:cNvSpPr txBox="1"/>
          <p:nvPr>
            <p:ph idx="6" type="body"/>
          </p:nvPr>
        </p:nvSpPr>
        <p:spPr>
          <a:xfrm>
            <a:off x="4227733" y="204681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SzPts val="1400"/>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024" name="Google Shape;1024;p287"/>
          <p:cNvSpPr txBox="1"/>
          <p:nvPr>
            <p:ph idx="7" type="body"/>
          </p:nvPr>
        </p:nvSpPr>
        <p:spPr>
          <a:xfrm>
            <a:off x="4227733" y="328453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SzPts val="1400"/>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025" name="Google Shape;1025;p287"/>
          <p:cNvSpPr txBox="1"/>
          <p:nvPr>
            <p:ph idx="8" type="body"/>
          </p:nvPr>
        </p:nvSpPr>
        <p:spPr>
          <a:xfrm>
            <a:off x="4227733" y="4522260"/>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SzPts val="1400"/>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14">
    <p:spTree>
      <p:nvGrpSpPr>
        <p:cNvPr id="1026" name="Shape 1026"/>
        <p:cNvGrpSpPr/>
        <p:nvPr/>
      </p:nvGrpSpPr>
      <p:grpSpPr>
        <a:xfrm>
          <a:off x="0" y="0"/>
          <a:ext cx="0" cy="0"/>
          <a:chOff x="0" y="0"/>
          <a:chExt cx="0" cy="0"/>
        </a:xfrm>
      </p:grpSpPr>
      <p:pic>
        <p:nvPicPr>
          <p:cNvPr descr="Shape&#10;&#10;Description automatically generated with low confidence" id="1027" name="Google Shape;1027;p288"/>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1028" name="Google Shape;1028;p288"/>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29" name="Google Shape;1029;p288"/>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1030" name="Google Shape;1030;p288"/>
          <p:cNvGrpSpPr/>
          <p:nvPr/>
        </p:nvGrpSpPr>
        <p:grpSpPr>
          <a:xfrm>
            <a:off x="1060707" y="857568"/>
            <a:ext cx="3060700" cy="3921125"/>
            <a:chOff x="520700" y="865188"/>
            <a:chExt cx="3060700" cy="3921125"/>
          </a:xfrm>
        </p:grpSpPr>
        <p:cxnSp>
          <p:nvCxnSpPr>
            <p:cNvPr id="1031" name="Google Shape;1031;p288"/>
            <p:cNvCxnSpPr>
              <a:stCxn id="1032" idx="6"/>
              <a:endCxn id="1033" idx="2"/>
            </p:cNvCxnSpPr>
            <p:nvPr/>
          </p:nvCxnSpPr>
          <p:spPr>
            <a:xfrm flipH="1" rot="10800000">
              <a:off x="2484438" y="969051"/>
              <a:ext cx="890700" cy="1856700"/>
            </a:xfrm>
            <a:prstGeom prst="bentConnector3">
              <a:avLst>
                <a:gd fmla="val 50000" name="adj1"/>
              </a:avLst>
            </a:prstGeom>
            <a:noFill/>
            <a:ln cap="flat" cmpd="sng" w="12700">
              <a:solidFill>
                <a:srgbClr val="D8D8D8"/>
              </a:solidFill>
              <a:prstDash val="solid"/>
              <a:round/>
              <a:headEnd len="sm" w="sm" type="none"/>
              <a:tailEnd len="sm" w="sm" type="none"/>
            </a:ln>
          </p:spPr>
        </p:cxnSp>
        <p:cxnSp>
          <p:nvCxnSpPr>
            <p:cNvPr id="1034" name="Google Shape;1034;p288"/>
            <p:cNvCxnSpPr>
              <a:stCxn id="1032" idx="6"/>
              <a:endCxn id="1035" idx="2"/>
            </p:cNvCxnSpPr>
            <p:nvPr/>
          </p:nvCxnSpPr>
          <p:spPr>
            <a:xfrm flipH="1" rot="10800000">
              <a:off x="2484438" y="1588251"/>
              <a:ext cx="890700" cy="1237500"/>
            </a:xfrm>
            <a:prstGeom prst="bentConnector3">
              <a:avLst>
                <a:gd fmla="val 50000" name="adj1"/>
              </a:avLst>
            </a:prstGeom>
            <a:noFill/>
            <a:ln cap="flat" cmpd="sng" w="12700">
              <a:solidFill>
                <a:srgbClr val="D8D8D8"/>
              </a:solidFill>
              <a:prstDash val="solid"/>
              <a:round/>
              <a:headEnd len="sm" w="sm" type="none"/>
              <a:tailEnd len="sm" w="sm" type="none"/>
            </a:ln>
          </p:spPr>
        </p:cxnSp>
        <p:cxnSp>
          <p:nvCxnSpPr>
            <p:cNvPr id="1036" name="Google Shape;1036;p288"/>
            <p:cNvCxnSpPr>
              <a:stCxn id="1032" idx="6"/>
              <a:endCxn id="1037" idx="2"/>
            </p:cNvCxnSpPr>
            <p:nvPr/>
          </p:nvCxnSpPr>
          <p:spPr>
            <a:xfrm flipH="1" rot="10800000">
              <a:off x="2484438" y="2206551"/>
              <a:ext cx="890700" cy="619200"/>
            </a:xfrm>
            <a:prstGeom prst="bentConnector3">
              <a:avLst>
                <a:gd fmla="val 50000" name="adj1"/>
              </a:avLst>
            </a:prstGeom>
            <a:noFill/>
            <a:ln cap="flat" cmpd="sng" w="12700">
              <a:solidFill>
                <a:srgbClr val="D8D8D8"/>
              </a:solidFill>
              <a:prstDash val="solid"/>
              <a:round/>
              <a:headEnd len="sm" w="sm" type="none"/>
              <a:tailEnd len="sm" w="sm" type="none"/>
            </a:ln>
          </p:spPr>
        </p:cxnSp>
        <p:cxnSp>
          <p:nvCxnSpPr>
            <p:cNvPr id="1038" name="Google Shape;1038;p288"/>
            <p:cNvCxnSpPr>
              <a:stCxn id="1032" idx="6"/>
              <a:endCxn id="1039" idx="2"/>
            </p:cNvCxnSpPr>
            <p:nvPr/>
          </p:nvCxnSpPr>
          <p:spPr>
            <a:xfrm>
              <a:off x="2484438" y="2825751"/>
              <a:ext cx="890700" cy="1856700"/>
            </a:xfrm>
            <a:prstGeom prst="bentConnector3">
              <a:avLst>
                <a:gd fmla="val 50000" name="adj1"/>
              </a:avLst>
            </a:prstGeom>
            <a:noFill/>
            <a:ln cap="flat" cmpd="sng" w="12700">
              <a:solidFill>
                <a:srgbClr val="D8D8D8"/>
              </a:solidFill>
              <a:prstDash val="solid"/>
              <a:round/>
              <a:headEnd len="sm" w="sm" type="none"/>
              <a:tailEnd len="sm" w="sm" type="none"/>
            </a:ln>
          </p:spPr>
        </p:cxnSp>
        <p:cxnSp>
          <p:nvCxnSpPr>
            <p:cNvPr id="1040" name="Google Shape;1040;p288"/>
            <p:cNvCxnSpPr>
              <a:stCxn id="1032" idx="6"/>
              <a:endCxn id="1041" idx="2"/>
            </p:cNvCxnSpPr>
            <p:nvPr/>
          </p:nvCxnSpPr>
          <p:spPr>
            <a:xfrm>
              <a:off x="2484438" y="2825751"/>
              <a:ext cx="890700" cy="1237500"/>
            </a:xfrm>
            <a:prstGeom prst="bentConnector3">
              <a:avLst>
                <a:gd fmla="val 50000" name="adj1"/>
              </a:avLst>
            </a:prstGeom>
            <a:noFill/>
            <a:ln cap="flat" cmpd="sng" w="12700">
              <a:solidFill>
                <a:srgbClr val="D8D8D8"/>
              </a:solidFill>
              <a:prstDash val="solid"/>
              <a:round/>
              <a:headEnd len="sm" w="sm" type="none"/>
              <a:tailEnd len="sm" w="sm" type="none"/>
            </a:ln>
          </p:spPr>
        </p:cxnSp>
        <p:cxnSp>
          <p:nvCxnSpPr>
            <p:cNvPr id="1042" name="Google Shape;1042;p288"/>
            <p:cNvCxnSpPr>
              <a:stCxn id="1032" idx="6"/>
              <a:endCxn id="1043" idx="2"/>
            </p:cNvCxnSpPr>
            <p:nvPr/>
          </p:nvCxnSpPr>
          <p:spPr>
            <a:xfrm>
              <a:off x="2484438" y="2825750"/>
              <a:ext cx="890700" cy="619200"/>
            </a:xfrm>
            <a:prstGeom prst="bentConnector3">
              <a:avLst>
                <a:gd fmla="val 50000" name="adj1"/>
              </a:avLst>
            </a:prstGeom>
            <a:noFill/>
            <a:ln cap="flat" cmpd="sng" w="12700">
              <a:solidFill>
                <a:srgbClr val="D8D8D8"/>
              </a:solidFill>
              <a:prstDash val="solid"/>
              <a:round/>
              <a:headEnd len="sm" w="sm" type="none"/>
              <a:tailEnd len="sm" w="sm" type="none"/>
            </a:ln>
          </p:spPr>
        </p:cxnSp>
        <p:cxnSp>
          <p:nvCxnSpPr>
            <p:cNvPr id="1044" name="Google Shape;1044;p288"/>
            <p:cNvCxnSpPr>
              <a:endCxn id="1045" idx="2"/>
            </p:cNvCxnSpPr>
            <p:nvPr/>
          </p:nvCxnSpPr>
          <p:spPr>
            <a:xfrm>
              <a:off x="2484325" y="2825751"/>
              <a:ext cx="890700" cy="0"/>
            </a:xfrm>
            <a:prstGeom prst="straightConnector1">
              <a:avLst/>
            </a:prstGeom>
            <a:noFill/>
            <a:ln cap="flat" cmpd="sng" w="12700">
              <a:solidFill>
                <a:srgbClr val="D8D8D8"/>
              </a:solidFill>
              <a:prstDash val="solid"/>
              <a:round/>
              <a:headEnd len="sm" w="sm" type="none"/>
              <a:tailEnd len="sm" w="sm" type="none"/>
            </a:ln>
          </p:spPr>
        </p:cxnSp>
        <p:sp>
          <p:nvSpPr>
            <p:cNvPr id="1032" name="Google Shape;1032;p288"/>
            <p:cNvSpPr/>
            <p:nvPr/>
          </p:nvSpPr>
          <p:spPr>
            <a:xfrm>
              <a:off x="520700" y="1843088"/>
              <a:ext cx="1963738" cy="1965325"/>
            </a:xfrm>
            <a:prstGeom prst="ellipse">
              <a:avLst/>
            </a:prstGeom>
            <a:solidFill>
              <a:schemeClr val="dk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t/>
              </a:r>
              <a:endParaRPr b="1" i="1" sz="1500" u="none" cap="none" strike="noStrike">
                <a:solidFill>
                  <a:schemeClr val="dk1"/>
                </a:solidFill>
                <a:latin typeface="Public Sans"/>
                <a:ea typeface="Public Sans"/>
                <a:cs typeface="Public Sans"/>
                <a:sym typeface="Public Sans"/>
              </a:endParaRPr>
            </a:p>
          </p:txBody>
        </p:sp>
        <p:sp>
          <p:nvSpPr>
            <p:cNvPr id="1033" name="Google Shape;1033;p288"/>
            <p:cNvSpPr/>
            <p:nvPr/>
          </p:nvSpPr>
          <p:spPr>
            <a:xfrm>
              <a:off x="3375025" y="865188"/>
              <a:ext cx="206375" cy="207962"/>
            </a:xfrm>
            <a:prstGeom prst="ellipse">
              <a:avLst/>
            </a:prstGeom>
            <a:solidFill>
              <a:schemeClr val="lt2"/>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35" name="Google Shape;1035;p288"/>
            <p:cNvSpPr/>
            <p:nvPr/>
          </p:nvSpPr>
          <p:spPr>
            <a:xfrm>
              <a:off x="3375025" y="1484313"/>
              <a:ext cx="206375" cy="207962"/>
            </a:xfrm>
            <a:prstGeom prst="ellipse">
              <a:avLst/>
            </a:prstGeom>
            <a:solidFill>
              <a:srgbClr val="D8D8D8"/>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43" name="Google Shape;1043;p288"/>
            <p:cNvSpPr/>
            <p:nvPr/>
          </p:nvSpPr>
          <p:spPr>
            <a:xfrm>
              <a:off x="3375025" y="3341688"/>
              <a:ext cx="206375" cy="206375"/>
            </a:xfrm>
            <a:prstGeom prst="ellipse">
              <a:avLst/>
            </a:prstGeom>
            <a:solidFill>
              <a:schemeClr val="lt2"/>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41" name="Google Shape;1041;p288"/>
            <p:cNvSpPr/>
            <p:nvPr/>
          </p:nvSpPr>
          <p:spPr>
            <a:xfrm>
              <a:off x="3375025" y="3959226"/>
              <a:ext cx="206375" cy="207963"/>
            </a:xfrm>
            <a:prstGeom prst="ellipse">
              <a:avLst/>
            </a:prstGeom>
            <a:solidFill>
              <a:srgbClr val="D8D8D8"/>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37" name="Google Shape;1037;p288"/>
            <p:cNvSpPr/>
            <p:nvPr/>
          </p:nvSpPr>
          <p:spPr>
            <a:xfrm>
              <a:off x="3375025" y="2103438"/>
              <a:ext cx="206375" cy="206375"/>
            </a:xfrm>
            <a:prstGeom prst="ellipse">
              <a:avLst/>
            </a:prstGeom>
            <a:solidFill>
              <a:schemeClr val="lt2"/>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45" name="Google Shape;1045;p288"/>
            <p:cNvSpPr/>
            <p:nvPr/>
          </p:nvSpPr>
          <p:spPr>
            <a:xfrm>
              <a:off x="3375025" y="2722563"/>
              <a:ext cx="206375" cy="206375"/>
            </a:xfrm>
            <a:prstGeom prst="ellipse">
              <a:avLst/>
            </a:prstGeom>
            <a:solidFill>
              <a:srgbClr val="D8D8D8"/>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39" name="Google Shape;1039;p288"/>
            <p:cNvSpPr/>
            <p:nvPr/>
          </p:nvSpPr>
          <p:spPr>
            <a:xfrm>
              <a:off x="3375025" y="4578350"/>
              <a:ext cx="206375" cy="207963"/>
            </a:xfrm>
            <a:prstGeom prst="ellipse">
              <a:avLst/>
            </a:prstGeom>
            <a:solidFill>
              <a:schemeClr val="lt2"/>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grpSp>
      <p:sp>
        <p:nvSpPr>
          <p:cNvPr id="1046" name="Google Shape;1046;p288"/>
          <p:cNvSpPr txBox="1"/>
          <p:nvPr>
            <p:ph idx="1" type="body"/>
          </p:nvPr>
        </p:nvSpPr>
        <p:spPr>
          <a:xfrm>
            <a:off x="1185201" y="2658059"/>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SzPts val="1400"/>
              <a:buNone/>
              <a:defRPr b="1"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047" name="Google Shape;1047;p288"/>
          <p:cNvSpPr txBox="1"/>
          <p:nvPr>
            <p:ph idx="2" type="body"/>
          </p:nvPr>
        </p:nvSpPr>
        <p:spPr>
          <a:xfrm>
            <a:off x="4227733" y="142795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SzPts val="1400"/>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048" name="Google Shape;1048;p288"/>
          <p:cNvSpPr txBox="1"/>
          <p:nvPr>
            <p:ph idx="3" type="body"/>
          </p:nvPr>
        </p:nvSpPr>
        <p:spPr>
          <a:xfrm>
            <a:off x="4227733" y="266567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SzPts val="1400"/>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049" name="Google Shape;1049;p288"/>
          <p:cNvSpPr txBox="1"/>
          <p:nvPr>
            <p:ph idx="4" type="body"/>
          </p:nvPr>
        </p:nvSpPr>
        <p:spPr>
          <a:xfrm>
            <a:off x="4227733" y="390339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SzPts val="1400"/>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050" name="Google Shape;1050;p288"/>
          <p:cNvSpPr txBox="1"/>
          <p:nvPr>
            <p:ph idx="5" type="body"/>
          </p:nvPr>
        </p:nvSpPr>
        <p:spPr>
          <a:xfrm>
            <a:off x="4227733" y="80909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SzPts val="1400"/>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051" name="Google Shape;1051;p288"/>
          <p:cNvSpPr txBox="1"/>
          <p:nvPr>
            <p:ph idx="6" type="body"/>
          </p:nvPr>
        </p:nvSpPr>
        <p:spPr>
          <a:xfrm>
            <a:off x="4227733" y="204681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SzPts val="1400"/>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052" name="Google Shape;1052;p288"/>
          <p:cNvSpPr txBox="1"/>
          <p:nvPr>
            <p:ph idx="7" type="body"/>
          </p:nvPr>
        </p:nvSpPr>
        <p:spPr>
          <a:xfrm>
            <a:off x="4227733" y="328453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SzPts val="1400"/>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053" name="Google Shape;1053;p288"/>
          <p:cNvSpPr txBox="1"/>
          <p:nvPr>
            <p:ph idx="8" type="body"/>
          </p:nvPr>
        </p:nvSpPr>
        <p:spPr>
          <a:xfrm>
            <a:off x="4227733" y="4522260"/>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SzPts val="1400"/>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15">
    <p:spTree>
      <p:nvGrpSpPr>
        <p:cNvPr id="1054" name="Shape 1054"/>
        <p:cNvGrpSpPr/>
        <p:nvPr/>
      </p:nvGrpSpPr>
      <p:grpSpPr>
        <a:xfrm>
          <a:off x="0" y="0"/>
          <a:ext cx="0" cy="0"/>
          <a:chOff x="0" y="0"/>
          <a:chExt cx="0" cy="0"/>
        </a:xfrm>
      </p:grpSpPr>
      <p:pic>
        <p:nvPicPr>
          <p:cNvPr descr="Shape&#10;&#10;Description automatically generated with low confidence" id="1055" name="Google Shape;1055;p289"/>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1056" name="Google Shape;1056;p289"/>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57" name="Google Shape;1057;p289"/>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1058" name="Google Shape;1058;p289"/>
          <p:cNvGrpSpPr/>
          <p:nvPr/>
        </p:nvGrpSpPr>
        <p:grpSpPr>
          <a:xfrm>
            <a:off x="1060707" y="857568"/>
            <a:ext cx="3060700" cy="3921125"/>
            <a:chOff x="520700" y="865188"/>
            <a:chExt cx="3060700" cy="3921125"/>
          </a:xfrm>
        </p:grpSpPr>
        <p:cxnSp>
          <p:nvCxnSpPr>
            <p:cNvPr id="1059" name="Google Shape;1059;p289"/>
            <p:cNvCxnSpPr>
              <a:stCxn id="1060" idx="6"/>
              <a:endCxn id="1061" idx="2"/>
            </p:cNvCxnSpPr>
            <p:nvPr/>
          </p:nvCxnSpPr>
          <p:spPr>
            <a:xfrm flipH="1" rot="10800000">
              <a:off x="2484438" y="969051"/>
              <a:ext cx="890700" cy="1856700"/>
            </a:xfrm>
            <a:prstGeom prst="bentConnector3">
              <a:avLst>
                <a:gd fmla="val 50000" name="adj1"/>
              </a:avLst>
            </a:prstGeom>
            <a:noFill/>
            <a:ln cap="flat" cmpd="sng" w="12700">
              <a:solidFill>
                <a:srgbClr val="D8D8D8"/>
              </a:solidFill>
              <a:prstDash val="solid"/>
              <a:round/>
              <a:headEnd len="sm" w="sm" type="none"/>
              <a:tailEnd len="sm" w="sm" type="none"/>
            </a:ln>
          </p:spPr>
        </p:cxnSp>
        <p:cxnSp>
          <p:nvCxnSpPr>
            <p:cNvPr id="1062" name="Google Shape;1062;p289"/>
            <p:cNvCxnSpPr>
              <a:stCxn id="1060" idx="6"/>
              <a:endCxn id="1063" idx="2"/>
            </p:cNvCxnSpPr>
            <p:nvPr/>
          </p:nvCxnSpPr>
          <p:spPr>
            <a:xfrm flipH="1" rot="10800000">
              <a:off x="2484438" y="1588251"/>
              <a:ext cx="890700" cy="1237500"/>
            </a:xfrm>
            <a:prstGeom prst="bentConnector3">
              <a:avLst>
                <a:gd fmla="val 50000" name="adj1"/>
              </a:avLst>
            </a:prstGeom>
            <a:noFill/>
            <a:ln cap="flat" cmpd="sng" w="12700">
              <a:solidFill>
                <a:srgbClr val="D8D8D8"/>
              </a:solidFill>
              <a:prstDash val="solid"/>
              <a:round/>
              <a:headEnd len="sm" w="sm" type="none"/>
              <a:tailEnd len="sm" w="sm" type="none"/>
            </a:ln>
          </p:spPr>
        </p:cxnSp>
        <p:cxnSp>
          <p:nvCxnSpPr>
            <p:cNvPr id="1064" name="Google Shape;1064;p289"/>
            <p:cNvCxnSpPr>
              <a:stCxn id="1060" idx="6"/>
              <a:endCxn id="1065" idx="2"/>
            </p:cNvCxnSpPr>
            <p:nvPr/>
          </p:nvCxnSpPr>
          <p:spPr>
            <a:xfrm flipH="1" rot="10800000">
              <a:off x="2484438" y="2206551"/>
              <a:ext cx="890700" cy="619200"/>
            </a:xfrm>
            <a:prstGeom prst="bentConnector3">
              <a:avLst>
                <a:gd fmla="val 50000" name="adj1"/>
              </a:avLst>
            </a:prstGeom>
            <a:noFill/>
            <a:ln cap="flat" cmpd="sng" w="12700">
              <a:solidFill>
                <a:srgbClr val="D8D8D8"/>
              </a:solidFill>
              <a:prstDash val="solid"/>
              <a:round/>
              <a:headEnd len="sm" w="sm" type="none"/>
              <a:tailEnd len="sm" w="sm" type="none"/>
            </a:ln>
          </p:spPr>
        </p:cxnSp>
        <p:cxnSp>
          <p:nvCxnSpPr>
            <p:cNvPr id="1066" name="Google Shape;1066;p289"/>
            <p:cNvCxnSpPr>
              <a:stCxn id="1060" idx="6"/>
              <a:endCxn id="1067" idx="2"/>
            </p:cNvCxnSpPr>
            <p:nvPr/>
          </p:nvCxnSpPr>
          <p:spPr>
            <a:xfrm>
              <a:off x="2484438" y="2825751"/>
              <a:ext cx="890700" cy="1856700"/>
            </a:xfrm>
            <a:prstGeom prst="bentConnector3">
              <a:avLst>
                <a:gd fmla="val 50000" name="adj1"/>
              </a:avLst>
            </a:prstGeom>
            <a:noFill/>
            <a:ln cap="flat" cmpd="sng" w="12700">
              <a:solidFill>
                <a:srgbClr val="D8D8D8"/>
              </a:solidFill>
              <a:prstDash val="solid"/>
              <a:round/>
              <a:headEnd len="sm" w="sm" type="none"/>
              <a:tailEnd len="sm" w="sm" type="none"/>
            </a:ln>
          </p:spPr>
        </p:cxnSp>
        <p:cxnSp>
          <p:nvCxnSpPr>
            <p:cNvPr id="1068" name="Google Shape;1068;p289"/>
            <p:cNvCxnSpPr>
              <a:stCxn id="1060" idx="6"/>
              <a:endCxn id="1069" idx="2"/>
            </p:cNvCxnSpPr>
            <p:nvPr/>
          </p:nvCxnSpPr>
          <p:spPr>
            <a:xfrm>
              <a:off x="2484438" y="2825751"/>
              <a:ext cx="890700" cy="1237500"/>
            </a:xfrm>
            <a:prstGeom prst="bentConnector3">
              <a:avLst>
                <a:gd fmla="val 50000" name="adj1"/>
              </a:avLst>
            </a:prstGeom>
            <a:noFill/>
            <a:ln cap="flat" cmpd="sng" w="12700">
              <a:solidFill>
                <a:srgbClr val="D8D8D8"/>
              </a:solidFill>
              <a:prstDash val="solid"/>
              <a:round/>
              <a:headEnd len="sm" w="sm" type="none"/>
              <a:tailEnd len="sm" w="sm" type="none"/>
            </a:ln>
          </p:spPr>
        </p:cxnSp>
        <p:cxnSp>
          <p:nvCxnSpPr>
            <p:cNvPr id="1070" name="Google Shape;1070;p289"/>
            <p:cNvCxnSpPr>
              <a:stCxn id="1060" idx="6"/>
              <a:endCxn id="1071" idx="2"/>
            </p:cNvCxnSpPr>
            <p:nvPr/>
          </p:nvCxnSpPr>
          <p:spPr>
            <a:xfrm>
              <a:off x="2484438" y="2825750"/>
              <a:ext cx="890700" cy="619200"/>
            </a:xfrm>
            <a:prstGeom prst="bentConnector3">
              <a:avLst>
                <a:gd fmla="val 50000" name="adj1"/>
              </a:avLst>
            </a:prstGeom>
            <a:noFill/>
            <a:ln cap="flat" cmpd="sng" w="12700">
              <a:solidFill>
                <a:srgbClr val="D8D8D8"/>
              </a:solidFill>
              <a:prstDash val="solid"/>
              <a:round/>
              <a:headEnd len="sm" w="sm" type="none"/>
              <a:tailEnd len="sm" w="sm" type="none"/>
            </a:ln>
          </p:spPr>
        </p:cxnSp>
        <p:cxnSp>
          <p:nvCxnSpPr>
            <p:cNvPr id="1072" name="Google Shape;1072;p289"/>
            <p:cNvCxnSpPr>
              <a:endCxn id="1073" idx="2"/>
            </p:cNvCxnSpPr>
            <p:nvPr/>
          </p:nvCxnSpPr>
          <p:spPr>
            <a:xfrm>
              <a:off x="2484325" y="2825751"/>
              <a:ext cx="890700" cy="0"/>
            </a:xfrm>
            <a:prstGeom prst="straightConnector1">
              <a:avLst/>
            </a:prstGeom>
            <a:noFill/>
            <a:ln cap="flat" cmpd="sng" w="12700">
              <a:solidFill>
                <a:srgbClr val="D8D8D8"/>
              </a:solidFill>
              <a:prstDash val="solid"/>
              <a:round/>
              <a:headEnd len="sm" w="sm" type="none"/>
              <a:tailEnd len="sm" w="sm" type="none"/>
            </a:ln>
          </p:spPr>
        </p:cxnSp>
        <p:sp>
          <p:nvSpPr>
            <p:cNvPr id="1060" name="Google Shape;1060;p289"/>
            <p:cNvSpPr/>
            <p:nvPr/>
          </p:nvSpPr>
          <p:spPr>
            <a:xfrm>
              <a:off x="520700" y="1843088"/>
              <a:ext cx="1963738" cy="1965325"/>
            </a:xfrm>
            <a:prstGeom prst="ellipse">
              <a:avLst/>
            </a:prstGeom>
            <a:solidFill>
              <a:schemeClr val="accent1"/>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t/>
              </a:r>
              <a:endParaRPr b="1" i="1" sz="1500" u="none" cap="none" strike="noStrike">
                <a:solidFill>
                  <a:schemeClr val="dk1"/>
                </a:solidFill>
                <a:latin typeface="Public Sans"/>
                <a:ea typeface="Public Sans"/>
                <a:cs typeface="Public Sans"/>
                <a:sym typeface="Public Sans"/>
              </a:endParaRPr>
            </a:p>
          </p:txBody>
        </p:sp>
        <p:sp>
          <p:nvSpPr>
            <p:cNvPr id="1061" name="Google Shape;1061;p289"/>
            <p:cNvSpPr/>
            <p:nvPr/>
          </p:nvSpPr>
          <p:spPr>
            <a:xfrm>
              <a:off x="3375025" y="865188"/>
              <a:ext cx="206375" cy="207962"/>
            </a:xfrm>
            <a:prstGeom prst="ellipse">
              <a:avLst/>
            </a:prstGeom>
            <a:solidFill>
              <a:schemeClr val="accent4"/>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63" name="Google Shape;1063;p289"/>
            <p:cNvSpPr/>
            <p:nvPr/>
          </p:nvSpPr>
          <p:spPr>
            <a:xfrm>
              <a:off x="3375025" y="1484313"/>
              <a:ext cx="206375" cy="207962"/>
            </a:xfrm>
            <a:prstGeom prst="ellipse">
              <a:avLst/>
            </a:prstGeom>
            <a:solidFill>
              <a:srgbClr val="D8D8D8"/>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71" name="Google Shape;1071;p289"/>
            <p:cNvSpPr/>
            <p:nvPr/>
          </p:nvSpPr>
          <p:spPr>
            <a:xfrm>
              <a:off x="3375025" y="3341688"/>
              <a:ext cx="206375" cy="206375"/>
            </a:xfrm>
            <a:prstGeom prst="ellipse">
              <a:avLst/>
            </a:prstGeom>
            <a:solidFill>
              <a:schemeClr val="accent4"/>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69" name="Google Shape;1069;p289"/>
            <p:cNvSpPr/>
            <p:nvPr/>
          </p:nvSpPr>
          <p:spPr>
            <a:xfrm>
              <a:off x="3375025" y="3959226"/>
              <a:ext cx="206375" cy="207963"/>
            </a:xfrm>
            <a:prstGeom prst="ellipse">
              <a:avLst/>
            </a:prstGeom>
            <a:solidFill>
              <a:srgbClr val="D8D8D8"/>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65" name="Google Shape;1065;p289"/>
            <p:cNvSpPr/>
            <p:nvPr/>
          </p:nvSpPr>
          <p:spPr>
            <a:xfrm>
              <a:off x="3375025" y="2103438"/>
              <a:ext cx="206375" cy="206375"/>
            </a:xfrm>
            <a:prstGeom prst="ellipse">
              <a:avLst/>
            </a:prstGeom>
            <a:solidFill>
              <a:schemeClr val="accent4"/>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73" name="Google Shape;1073;p289"/>
            <p:cNvSpPr/>
            <p:nvPr/>
          </p:nvSpPr>
          <p:spPr>
            <a:xfrm>
              <a:off x="3375025" y="2722563"/>
              <a:ext cx="206375" cy="206375"/>
            </a:xfrm>
            <a:prstGeom prst="ellipse">
              <a:avLst/>
            </a:prstGeom>
            <a:solidFill>
              <a:srgbClr val="D8D8D8"/>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67" name="Google Shape;1067;p289"/>
            <p:cNvSpPr/>
            <p:nvPr/>
          </p:nvSpPr>
          <p:spPr>
            <a:xfrm>
              <a:off x="3375025" y="4578350"/>
              <a:ext cx="206375" cy="207963"/>
            </a:xfrm>
            <a:prstGeom prst="ellipse">
              <a:avLst/>
            </a:prstGeom>
            <a:solidFill>
              <a:schemeClr val="accent4"/>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grpSp>
      <p:sp>
        <p:nvSpPr>
          <p:cNvPr id="1074" name="Google Shape;1074;p289"/>
          <p:cNvSpPr txBox="1"/>
          <p:nvPr>
            <p:ph idx="1" type="body"/>
          </p:nvPr>
        </p:nvSpPr>
        <p:spPr>
          <a:xfrm>
            <a:off x="1185201" y="2658059"/>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SzPts val="1400"/>
              <a:buNone/>
              <a:defRPr b="1"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075" name="Google Shape;1075;p289"/>
          <p:cNvSpPr txBox="1"/>
          <p:nvPr>
            <p:ph idx="2" type="body"/>
          </p:nvPr>
        </p:nvSpPr>
        <p:spPr>
          <a:xfrm>
            <a:off x="4227733" y="142795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SzPts val="1400"/>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076" name="Google Shape;1076;p289"/>
          <p:cNvSpPr txBox="1"/>
          <p:nvPr>
            <p:ph idx="3" type="body"/>
          </p:nvPr>
        </p:nvSpPr>
        <p:spPr>
          <a:xfrm>
            <a:off x="4227733" y="266567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SzPts val="1400"/>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077" name="Google Shape;1077;p289"/>
          <p:cNvSpPr txBox="1"/>
          <p:nvPr>
            <p:ph idx="4" type="body"/>
          </p:nvPr>
        </p:nvSpPr>
        <p:spPr>
          <a:xfrm>
            <a:off x="4227733" y="390339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SzPts val="1400"/>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078" name="Google Shape;1078;p289"/>
          <p:cNvSpPr txBox="1"/>
          <p:nvPr>
            <p:ph idx="5" type="body"/>
          </p:nvPr>
        </p:nvSpPr>
        <p:spPr>
          <a:xfrm>
            <a:off x="4227733" y="80909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SzPts val="1400"/>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079" name="Google Shape;1079;p289"/>
          <p:cNvSpPr txBox="1"/>
          <p:nvPr>
            <p:ph idx="6" type="body"/>
          </p:nvPr>
        </p:nvSpPr>
        <p:spPr>
          <a:xfrm>
            <a:off x="4227733" y="204681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SzPts val="1400"/>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080" name="Google Shape;1080;p289"/>
          <p:cNvSpPr txBox="1"/>
          <p:nvPr>
            <p:ph idx="7" type="body"/>
          </p:nvPr>
        </p:nvSpPr>
        <p:spPr>
          <a:xfrm>
            <a:off x="4227733" y="328453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SzPts val="1400"/>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081" name="Google Shape;1081;p289"/>
          <p:cNvSpPr txBox="1"/>
          <p:nvPr>
            <p:ph idx="8" type="body"/>
          </p:nvPr>
        </p:nvSpPr>
        <p:spPr>
          <a:xfrm>
            <a:off x="4227733" y="4522260"/>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SzPts val="1400"/>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Objectives">
    <p:spTree>
      <p:nvGrpSpPr>
        <p:cNvPr id="39" name="Shape 39"/>
        <p:cNvGrpSpPr/>
        <p:nvPr/>
      </p:nvGrpSpPr>
      <p:grpSpPr>
        <a:xfrm>
          <a:off x="0" y="0"/>
          <a:ext cx="0" cy="0"/>
          <a:chOff x="0" y="0"/>
          <a:chExt cx="0" cy="0"/>
        </a:xfrm>
      </p:grpSpPr>
      <p:pic>
        <p:nvPicPr>
          <p:cNvPr id="40" name="Google Shape;40;p227"/>
          <p:cNvPicPr preferRelativeResize="0"/>
          <p:nvPr/>
        </p:nvPicPr>
        <p:blipFill rotWithShape="1">
          <a:blip r:embed="rId2">
            <a:alphaModFix amt="95000"/>
          </a:blip>
          <a:srcRect b="0" l="39364" r="3593" t="0"/>
          <a:stretch/>
        </p:blipFill>
        <p:spPr>
          <a:xfrm>
            <a:off x="4743084" y="0"/>
            <a:ext cx="4400917" cy="5143495"/>
          </a:xfrm>
          <a:prstGeom prst="rect">
            <a:avLst/>
          </a:prstGeom>
          <a:noFill/>
          <a:ln>
            <a:noFill/>
          </a:ln>
        </p:spPr>
      </p:pic>
      <p:pic>
        <p:nvPicPr>
          <p:cNvPr descr="Shape&#10;&#10;Description automatically generated with low confidence" id="41" name="Google Shape;41;p227"/>
          <p:cNvPicPr preferRelativeResize="0"/>
          <p:nvPr/>
        </p:nvPicPr>
        <p:blipFill rotWithShape="1">
          <a:blip r:embed="rId3">
            <a:alphaModFix/>
          </a:blip>
          <a:srcRect b="0" l="0" r="0" t="0"/>
          <a:stretch/>
        </p:blipFill>
        <p:spPr>
          <a:xfrm>
            <a:off x="0" y="6"/>
            <a:ext cx="9143990" cy="5143494"/>
          </a:xfrm>
          <a:prstGeom prst="rect">
            <a:avLst/>
          </a:prstGeom>
          <a:noFill/>
          <a:ln>
            <a:noFill/>
          </a:ln>
        </p:spPr>
      </p:pic>
      <p:sp>
        <p:nvSpPr>
          <p:cNvPr id="42" name="Google Shape;42;p227"/>
          <p:cNvSpPr txBox="1"/>
          <p:nvPr>
            <p:ph idx="1" type="body"/>
          </p:nvPr>
        </p:nvSpPr>
        <p:spPr>
          <a:xfrm>
            <a:off x="135732" y="756211"/>
            <a:ext cx="4436269" cy="343433"/>
          </a:xfrm>
          <a:prstGeom prst="rect">
            <a:avLst/>
          </a:prstGeom>
          <a:noFill/>
          <a:ln>
            <a:noFill/>
          </a:ln>
        </p:spPr>
        <p:txBody>
          <a:bodyPr anchorCtr="0" anchor="ctr" bIns="45700" lIns="91425" spcFirstLastPara="1" rIns="91425" wrap="square" tIns="45700">
            <a:noAutofit/>
          </a:bodyPr>
          <a:lstStyle>
            <a:lvl1pPr indent="-317500" lvl="0" marL="457200" marR="0" rtl="0" algn="l">
              <a:lnSpc>
                <a:spcPct val="90000"/>
              </a:lnSpc>
              <a:spcBef>
                <a:spcPts val="0"/>
              </a:spcBef>
              <a:spcAft>
                <a:spcPts val="0"/>
              </a:spcAft>
              <a:buClr>
                <a:schemeClr val="dk1"/>
              </a:buClr>
              <a:buSzPts val="1400"/>
              <a:buFont typeface="Noto Sans Symbols"/>
              <a:buChar char="▪"/>
              <a:defRPr b="1" i="1" sz="1400" u="none" cap="none" strike="noStrike">
                <a:solidFill>
                  <a:srgbClr val="000000"/>
                </a:solidFill>
                <a:latin typeface="Public Sans"/>
                <a:ea typeface="Public Sans"/>
                <a:cs typeface="Public Sans"/>
                <a:sym typeface="Public Sans"/>
              </a:defRPr>
            </a:lvl1pPr>
            <a:lvl2pPr indent="-323850" lvl="1" marL="914400" marR="0" rtl="0" algn="l">
              <a:lnSpc>
                <a:spcPct val="90000"/>
              </a:lnSpc>
              <a:spcBef>
                <a:spcPts val="375"/>
              </a:spcBef>
              <a:spcAft>
                <a:spcPts val="0"/>
              </a:spcAft>
              <a:buClr>
                <a:schemeClr val="dk1"/>
              </a:buClr>
              <a:buSzPts val="1500"/>
              <a:buFont typeface="Noto Sans Symbols"/>
              <a:buChar char="▪"/>
              <a:defRPr b="0" i="0" sz="1500" u="none" cap="none" strike="noStrike">
                <a:solidFill>
                  <a:srgbClr val="000000"/>
                </a:solidFill>
                <a:latin typeface="Public Sans"/>
                <a:ea typeface="Public Sans"/>
                <a:cs typeface="Public Sans"/>
                <a:sym typeface="Public Sans"/>
              </a:defRPr>
            </a:lvl2pPr>
            <a:lvl3pPr indent="-323850" lvl="2" marL="1371600" marR="0" rtl="0" algn="l">
              <a:lnSpc>
                <a:spcPct val="90000"/>
              </a:lnSpc>
              <a:spcBef>
                <a:spcPts val="375"/>
              </a:spcBef>
              <a:spcAft>
                <a:spcPts val="0"/>
              </a:spcAft>
              <a:buClr>
                <a:schemeClr val="dk1"/>
              </a:buClr>
              <a:buSzPts val="1500"/>
              <a:buFont typeface="Noto Sans Symbols"/>
              <a:buChar char="▪"/>
              <a:defRPr b="0" i="0" sz="1500" u="none" cap="none" strike="noStrike">
                <a:solidFill>
                  <a:srgbClr val="000000"/>
                </a:solidFill>
                <a:latin typeface="Public Sans"/>
                <a:ea typeface="Public Sans"/>
                <a:cs typeface="Public Sans"/>
                <a:sym typeface="Public Sans"/>
              </a:defRPr>
            </a:lvl3pPr>
            <a:lvl4pPr indent="-323850" lvl="3" marL="1828800" marR="0" rtl="0" algn="l">
              <a:lnSpc>
                <a:spcPct val="90000"/>
              </a:lnSpc>
              <a:spcBef>
                <a:spcPts val="375"/>
              </a:spcBef>
              <a:spcAft>
                <a:spcPts val="0"/>
              </a:spcAft>
              <a:buClr>
                <a:schemeClr val="dk1"/>
              </a:buClr>
              <a:buSzPts val="1500"/>
              <a:buFont typeface="Noto Sans Symbols"/>
              <a:buChar char="▪"/>
              <a:defRPr b="0" i="0" sz="1500" u="none" cap="none" strike="noStrike">
                <a:solidFill>
                  <a:srgbClr val="000000"/>
                </a:solidFill>
                <a:latin typeface="Public Sans"/>
                <a:ea typeface="Public Sans"/>
                <a:cs typeface="Public Sans"/>
                <a:sym typeface="Public Sans"/>
              </a:defRPr>
            </a:lvl4pPr>
            <a:lvl5pPr indent="-323850" lvl="4" marL="2286000" marR="0" rtl="0" algn="l">
              <a:lnSpc>
                <a:spcPct val="90000"/>
              </a:lnSpc>
              <a:spcBef>
                <a:spcPts val="375"/>
              </a:spcBef>
              <a:spcAft>
                <a:spcPts val="0"/>
              </a:spcAft>
              <a:buClr>
                <a:schemeClr val="dk1"/>
              </a:buClr>
              <a:buSzPts val="1500"/>
              <a:buFont typeface="Noto Sans Symbols"/>
              <a:buChar char="▪"/>
              <a:defRPr b="0" i="0" sz="15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43" name="Google Shape;43;p227"/>
          <p:cNvSpPr txBox="1"/>
          <p:nvPr>
            <p:ph idx="2" type="body"/>
          </p:nvPr>
        </p:nvSpPr>
        <p:spPr>
          <a:xfrm>
            <a:off x="135732" y="1194361"/>
            <a:ext cx="4265186" cy="2139553"/>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44" name="Google Shape;44;p227"/>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5" name="Google Shape;45;p227"/>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16">
    <p:spTree>
      <p:nvGrpSpPr>
        <p:cNvPr id="1082" name="Shape 1082"/>
        <p:cNvGrpSpPr/>
        <p:nvPr/>
      </p:nvGrpSpPr>
      <p:grpSpPr>
        <a:xfrm>
          <a:off x="0" y="0"/>
          <a:ext cx="0" cy="0"/>
          <a:chOff x="0" y="0"/>
          <a:chExt cx="0" cy="0"/>
        </a:xfrm>
      </p:grpSpPr>
      <p:pic>
        <p:nvPicPr>
          <p:cNvPr descr="Shape&#10;&#10;Description automatically generated with low confidence" id="1083" name="Google Shape;1083;p290"/>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1084" name="Google Shape;1084;p290"/>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85" name="Google Shape;1085;p290"/>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1086" name="Google Shape;1086;p290"/>
          <p:cNvGrpSpPr/>
          <p:nvPr/>
        </p:nvGrpSpPr>
        <p:grpSpPr>
          <a:xfrm>
            <a:off x="2441263" y="1060409"/>
            <a:ext cx="4259386" cy="3399177"/>
            <a:chOff x="2441263" y="1068029"/>
            <a:chExt cx="4259386" cy="3399177"/>
          </a:xfrm>
        </p:grpSpPr>
        <p:pic>
          <p:nvPicPr>
            <p:cNvPr descr="Icon&#10;&#10;Description automatically generated" id="1087" name="Google Shape;1087;p290"/>
            <p:cNvPicPr preferRelativeResize="0"/>
            <p:nvPr/>
          </p:nvPicPr>
          <p:blipFill rotWithShape="1">
            <a:blip r:embed="rId3">
              <a:alphaModFix/>
            </a:blip>
            <a:srcRect b="0" l="0" r="0" t="0"/>
            <a:stretch/>
          </p:blipFill>
          <p:spPr>
            <a:xfrm>
              <a:off x="2625376" y="1068029"/>
              <a:ext cx="3885072" cy="3371043"/>
            </a:xfrm>
            <a:prstGeom prst="rect">
              <a:avLst/>
            </a:prstGeom>
            <a:noFill/>
            <a:ln>
              <a:noFill/>
            </a:ln>
          </p:spPr>
        </p:pic>
        <p:grpSp>
          <p:nvGrpSpPr>
            <p:cNvPr id="1088" name="Google Shape;1088;p290"/>
            <p:cNvGrpSpPr/>
            <p:nvPr/>
          </p:nvGrpSpPr>
          <p:grpSpPr>
            <a:xfrm>
              <a:off x="2441263" y="1089939"/>
              <a:ext cx="4259386" cy="3377267"/>
              <a:chOff x="2441263" y="1089939"/>
              <a:chExt cx="4259386" cy="3377267"/>
            </a:xfrm>
          </p:grpSpPr>
          <p:sp>
            <p:nvSpPr>
              <p:cNvPr id="1089" name="Google Shape;1089;p290"/>
              <p:cNvSpPr/>
              <p:nvPr/>
            </p:nvSpPr>
            <p:spPr>
              <a:xfrm>
                <a:off x="6618723" y="2315344"/>
                <a:ext cx="81926" cy="81926"/>
              </a:xfrm>
              <a:prstGeom prst="ellipse">
                <a:avLst/>
              </a:prstGeom>
              <a:solidFill>
                <a:srgbClr val="BC863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sp>
            <p:nvSpPr>
              <p:cNvPr id="1090" name="Google Shape;1090;p290"/>
              <p:cNvSpPr/>
              <p:nvPr/>
            </p:nvSpPr>
            <p:spPr>
              <a:xfrm>
                <a:off x="6426200" y="3567533"/>
                <a:ext cx="81926" cy="81926"/>
              </a:xfrm>
              <a:prstGeom prst="ellipse">
                <a:avLst/>
              </a:prstGeom>
              <a:solidFill>
                <a:srgbClr val="03508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sp>
            <p:nvSpPr>
              <p:cNvPr id="1091" name="Google Shape;1091;p290"/>
              <p:cNvSpPr/>
              <p:nvPr/>
            </p:nvSpPr>
            <p:spPr>
              <a:xfrm>
                <a:off x="5448688" y="4385279"/>
                <a:ext cx="81926" cy="81926"/>
              </a:xfrm>
              <a:prstGeom prst="ellipse">
                <a:avLst/>
              </a:prstGeom>
              <a:solidFill>
                <a:srgbClr val="BC863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sp>
            <p:nvSpPr>
              <p:cNvPr id="1092" name="Google Shape;1092;p290"/>
              <p:cNvSpPr/>
              <p:nvPr/>
            </p:nvSpPr>
            <p:spPr>
              <a:xfrm>
                <a:off x="6444214" y="1089939"/>
                <a:ext cx="81926" cy="81926"/>
              </a:xfrm>
              <a:prstGeom prst="ellipse">
                <a:avLst/>
              </a:prstGeom>
              <a:solidFill>
                <a:srgbClr val="03508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sp>
            <p:nvSpPr>
              <p:cNvPr id="1093" name="Google Shape;1093;p290"/>
              <p:cNvSpPr/>
              <p:nvPr/>
            </p:nvSpPr>
            <p:spPr>
              <a:xfrm>
                <a:off x="2441263" y="2315345"/>
                <a:ext cx="81926" cy="81926"/>
              </a:xfrm>
              <a:prstGeom prst="ellipse">
                <a:avLst/>
              </a:prstGeom>
              <a:solidFill>
                <a:srgbClr val="BC863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sp>
            <p:nvSpPr>
              <p:cNvPr id="1094" name="Google Shape;1094;p290"/>
              <p:cNvSpPr/>
              <p:nvPr/>
            </p:nvSpPr>
            <p:spPr>
              <a:xfrm>
                <a:off x="2619761" y="3574306"/>
                <a:ext cx="81926" cy="81926"/>
              </a:xfrm>
              <a:prstGeom prst="ellipse">
                <a:avLst/>
              </a:prstGeom>
              <a:solidFill>
                <a:srgbClr val="03508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sp>
            <p:nvSpPr>
              <p:cNvPr id="1095" name="Google Shape;1095;p290"/>
              <p:cNvSpPr/>
              <p:nvPr/>
            </p:nvSpPr>
            <p:spPr>
              <a:xfrm>
                <a:off x="3592732" y="4385280"/>
                <a:ext cx="81926" cy="81926"/>
              </a:xfrm>
              <a:prstGeom prst="ellipse">
                <a:avLst/>
              </a:prstGeom>
              <a:solidFill>
                <a:srgbClr val="BC863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sp>
            <p:nvSpPr>
              <p:cNvPr id="1096" name="Google Shape;1096;p290"/>
              <p:cNvSpPr/>
              <p:nvPr/>
            </p:nvSpPr>
            <p:spPr>
              <a:xfrm>
                <a:off x="2619761" y="1096713"/>
                <a:ext cx="81926" cy="81926"/>
              </a:xfrm>
              <a:prstGeom prst="ellipse">
                <a:avLst/>
              </a:prstGeom>
              <a:solidFill>
                <a:srgbClr val="03508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grpSp>
        <p:grpSp>
          <p:nvGrpSpPr>
            <p:cNvPr id="1097" name="Google Shape;1097;p290"/>
            <p:cNvGrpSpPr/>
            <p:nvPr/>
          </p:nvGrpSpPr>
          <p:grpSpPr>
            <a:xfrm>
              <a:off x="3551613" y="1402488"/>
              <a:ext cx="2053983" cy="2053983"/>
              <a:chOff x="3766548" y="1602249"/>
              <a:chExt cx="2053983" cy="2053983"/>
            </a:xfrm>
          </p:grpSpPr>
          <p:sp>
            <p:nvSpPr>
              <p:cNvPr id="1098" name="Google Shape;1098;p290"/>
              <p:cNvSpPr/>
              <p:nvPr/>
            </p:nvSpPr>
            <p:spPr>
              <a:xfrm>
                <a:off x="3766548" y="1602249"/>
                <a:ext cx="2053983" cy="2053983"/>
              </a:xfrm>
              <a:prstGeom prst="ellipse">
                <a:avLst/>
              </a:prstGeom>
              <a:solidFill>
                <a:srgbClr val="F2F2F2"/>
              </a:solidFill>
              <a:ln cap="flat" cmpd="sng" w="25400">
                <a:solidFill>
                  <a:srgbClr val="F2F2F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sp>
            <p:nvSpPr>
              <p:cNvPr id="1099" name="Google Shape;1099;p290"/>
              <p:cNvSpPr/>
              <p:nvPr/>
            </p:nvSpPr>
            <p:spPr>
              <a:xfrm>
                <a:off x="3820905" y="1656606"/>
                <a:ext cx="1945269" cy="1945269"/>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grpSp>
      </p:grpSp>
      <p:sp>
        <p:nvSpPr>
          <p:cNvPr id="1100" name="Google Shape;1100;p290"/>
          <p:cNvSpPr txBox="1"/>
          <p:nvPr>
            <p:ph idx="1" type="body"/>
          </p:nvPr>
        </p:nvSpPr>
        <p:spPr>
          <a:xfrm>
            <a:off x="3719246" y="2264415"/>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SzPts val="1400"/>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101" name="Google Shape;1101;p290"/>
          <p:cNvSpPr txBox="1"/>
          <p:nvPr>
            <p:ph idx="2" type="body"/>
          </p:nvPr>
        </p:nvSpPr>
        <p:spPr>
          <a:xfrm>
            <a:off x="817135" y="961109"/>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SzPts val="1400"/>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102" name="Google Shape;1102;p290"/>
          <p:cNvSpPr txBox="1"/>
          <p:nvPr>
            <p:ph idx="3" type="body"/>
          </p:nvPr>
        </p:nvSpPr>
        <p:spPr>
          <a:xfrm>
            <a:off x="633920" y="2188616"/>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SzPts val="1400"/>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103" name="Google Shape;1103;p290"/>
          <p:cNvSpPr txBox="1"/>
          <p:nvPr>
            <p:ph idx="4" type="body"/>
          </p:nvPr>
        </p:nvSpPr>
        <p:spPr>
          <a:xfrm>
            <a:off x="803908" y="3448851"/>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SzPts val="1400"/>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104" name="Google Shape;1104;p290"/>
          <p:cNvSpPr txBox="1"/>
          <p:nvPr>
            <p:ph idx="5" type="body"/>
          </p:nvPr>
        </p:nvSpPr>
        <p:spPr>
          <a:xfrm>
            <a:off x="1798245" y="4258551"/>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SzPts val="1400"/>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105" name="Google Shape;1105;p290"/>
          <p:cNvSpPr txBox="1"/>
          <p:nvPr>
            <p:ph idx="6" type="body"/>
          </p:nvPr>
        </p:nvSpPr>
        <p:spPr>
          <a:xfrm>
            <a:off x="6615516" y="961109"/>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SzPts val="1400"/>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106" name="Google Shape;1106;p290"/>
          <p:cNvSpPr txBox="1"/>
          <p:nvPr>
            <p:ph idx="7" type="body"/>
          </p:nvPr>
        </p:nvSpPr>
        <p:spPr>
          <a:xfrm>
            <a:off x="6787154" y="2188616"/>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SzPts val="1400"/>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107" name="Google Shape;1107;p290"/>
          <p:cNvSpPr txBox="1"/>
          <p:nvPr>
            <p:ph idx="8" type="body"/>
          </p:nvPr>
        </p:nvSpPr>
        <p:spPr>
          <a:xfrm>
            <a:off x="6602289" y="3448851"/>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SzPts val="1400"/>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108" name="Google Shape;1108;p290"/>
          <p:cNvSpPr txBox="1"/>
          <p:nvPr>
            <p:ph idx="9" type="body"/>
          </p:nvPr>
        </p:nvSpPr>
        <p:spPr>
          <a:xfrm>
            <a:off x="5584940" y="4258551"/>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SzPts val="1400"/>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17">
    <p:spTree>
      <p:nvGrpSpPr>
        <p:cNvPr id="1109" name="Shape 1109"/>
        <p:cNvGrpSpPr/>
        <p:nvPr/>
      </p:nvGrpSpPr>
      <p:grpSpPr>
        <a:xfrm>
          <a:off x="0" y="0"/>
          <a:ext cx="0" cy="0"/>
          <a:chOff x="0" y="0"/>
          <a:chExt cx="0" cy="0"/>
        </a:xfrm>
      </p:grpSpPr>
      <p:pic>
        <p:nvPicPr>
          <p:cNvPr descr="Shape&#10;&#10;Description automatically generated with low confidence" id="1110" name="Google Shape;1110;p291"/>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1111" name="Google Shape;1111;p291"/>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12" name="Google Shape;1112;p291"/>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1113" name="Google Shape;1113;p291"/>
          <p:cNvGrpSpPr/>
          <p:nvPr/>
        </p:nvGrpSpPr>
        <p:grpSpPr>
          <a:xfrm>
            <a:off x="1941529" y="1105301"/>
            <a:ext cx="5260942" cy="3388546"/>
            <a:chOff x="1941529" y="1120931"/>
            <a:chExt cx="5260942" cy="3388546"/>
          </a:xfrm>
        </p:grpSpPr>
        <p:sp>
          <p:nvSpPr>
            <p:cNvPr descr="A picture containing icon&#10;&#10;Description automatically generated" id="1114" name="Google Shape;1114;p291"/>
            <p:cNvSpPr/>
            <p:nvPr/>
          </p:nvSpPr>
          <p:spPr>
            <a:xfrm>
              <a:off x="1941529" y="1120931"/>
              <a:ext cx="5260942" cy="3388546"/>
            </a:xfrm>
            <a:prstGeom prst="rect">
              <a:avLst/>
            </a:prstGeom>
            <a:solidFill>
              <a:srgbClr val="FFFFFF"/>
            </a:solidFill>
            <a:ln>
              <a:noFill/>
            </a:ln>
            <a:effectLst>
              <a:outerShdw blurRad="50800" rotWithShape="0" algn="tl" dir="2700000" dist="38100">
                <a:srgbClr val="000000">
                  <a:alpha val="40000"/>
                </a:srgbClr>
              </a:outerShdw>
            </a:effectLst>
          </p:spPr>
        </p:sp>
        <p:sp>
          <p:nvSpPr>
            <p:cNvPr id="1115" name="Google Shape;1115;p291"/>
            <p:cNvSpPr txBox="1"/>
            <p:nvPr/>
          </p:nvSpPr>
          <p:spPr>
            <a:xfrm>
              <a:off x="2881078" y="1323880"/>
              <a:ext cx="358033"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1" lang="en-US" sz="1400" u="none" cap="none" strike="noStrike">
                  <a:solidFill>
                    <a:srgbClr val="000000"/>
                  </a:solidFill>
                  <a:latin typeface="Public Sans"/>
                  <a:ea typeface="Public Sans"/>
                  <a:cs typeface="Public Sans"/>
                  <a:sym typeface="Public Sans"/>
                </a:rPr>
                <a:t>1</a:t>
              </a:r>
              <a:endParaRPr/>
            </a:p>
          </p:txBody>
        </p:sp>
        <p:sp>
          <p:nvSpPr>
            <p:cNvPr id="1116" name="Google Shape;1116;p291"/>
            <p:cNvSpPr txBox="1"/>
            <p:nvPr/>
          </p:nvSpPr>
          <p:spPr>
            <a:xfrm>
              <a:off x="2121488" y="2164151"/>
              <a:ext cx="358033"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1" lang="en-US" sz="1400" u="none" cap="none" strike="noStrike">
                  <a:solidFill>
                    <a:srgbClr val="000000"/>
                  </a:solidFill>
                  <a:latin typeface="Public Sans"/>
                  <a:ea typeface="Public Sans"/>
                  <a:cs typeface="Public Sans"/>
                  <a:sym typeface="Public Sans"/>
                </a:rPr>
                <a:t>3</a:t>
              </a:r>
              <a:endParaRPr/>
            </a:p>
          </p:txBody>
        </p:sp>
        <p:sp>
          <p:nvSpPr>
            <p:cNvPr id="1117" name="Google Shape;1117;p291"/>
            <p:cNvSpPr txBox="1"/>
            <p:nvPr/>
          </p:nvSpPr>
          <p:spPr>
            <a:xfrm>
              <a:off x="2121487" y="3109811"/>
              <a:ext cx="358033"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1" lang="en-US" sz="1400" u="none" cap="none" strike="noStrike">
                  <a:solidFill>
                    <a:srgbClr val="000000"/>
                  </a:solidFill>
                  <a:latin typeface="Public Sans"/>
                  <a:ea typeface="Public Sans"/>
                  <a:cs typeface="Public Sans"/>
                  <a:sym typeface="Public Sans"/>
                </a:rPr>
                <a:t>5</a:t>
              </a:r>
              <a:endParaRPr/>
            </a:p>
          </p:txBody>
        </p:sp>
        <p:sp>
          <p:nvSpPr>
            <p:cNvPr id="1118" name="Google Shape;1118;p291"/>
            <p:cNvSpPr txBox="1"/>
            <p:nvPr/>
          </p:nvSpPr>
          <p:spPr>
            <a:xfrm>
              <a:off x="2881078" y="3988723"/>
              <a:ext cx="358033"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1" lang="en-US" sz="1400" u="none" cap="none" strike="noStrike">
                  <a:solidFill>
                    <a:srgbClr val="000000"/>
                  </a:solidFill>
                  <a:latin typeface="Public Sans"/>
                  <a:ea typeface="Public Sans"/>
                  <a:cs typeface="Public Sans"/>
                  <a:sym typeface="Public Sans"/>
                </a:rPr>
                <a:t>7</a:t>
              </a:r>
              <a:endParaRPr/>
            </a:p>
          </p:txBody>
        </p:sp>
        <p:sp>
          <p:nvSpPr>
            <p:cNvPr id="1119" name="Google Shape;1119;p291"/>
            <p:cNvSpPr txBox="1"/>
            <p:nvPr/>
          </p:nvSpPr>
          <p:spPr>
            <a:xfrm>
              <a:off x="5885786" y="3988723"/>
              <a:ext cx="358033"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1" lang="en-US" sz="1400" u="none" cap="none" strike="noStrike">
                  <a:solidFill>
                    <a:srgbClr val="000000"/>
                  </a:solidFill>
                  <a:latin typeface="Public Sans"/>
                  <a:ea typeface="Public Sans"/>
                  <a:cs typeface="Public Sans"/>
                  <a:sym typeface="Public Sans"/>
                </a:rPr>
                <a:t>8</a:t>
              </a:r>
              <a:endParaRPr/>
            </a:p>
          </p:txBody>
        </p:sp>
        <p:sp>
          <p:nvSpPr>
            <p:cNvPr id="1120" name="Google Shape;1120;p291"/>
            <p:cNvSpPr txBox="1"/>
            <p:nvPr/>
          </p:nvSpPr>
          <p:spPr>
            <a:xfrm>
              <a:off x="6646571" y="3116990"/>
              <a:ext cx="358033"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1" lang="en-US" sz="1400" u="none" cap="none" strike="noStrike">
                  <a:solidFill>
                    <a:srgbClr val="000000"/>
                  </a:solidFill>
                  <a:latin typeface="Public Sans"/>
                  <a:ea typeface="Public Sans"/>
                  <a:cs typeface="Public Sans"/>
                  <a:sym typeface="Public Sans"/>
                </a:rPr>
                <a:t>6</a:t>
              </a:r>
              <a:endParaRPr/>
            </a:p>
          </p:txBody>
        </p:sp>
        <p:sp>
          <p:nvSpPr>
            <p:cNvPr id="1121" name="Google Shape;1121;p291"/>
            <p:cNvSpPr txBox="1"/>
            <p:nvPr/>
          </p:nvSpPr>
          <p:spPr>
            <a:xfrm>
              <a:off x="6649241" y="2139182"/>
              <a:ext cx="358033"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1" lang="en-US" sz="1400" u="none" cap="none" strike="noStrike">
                  <a:solidFill>
                    <a:srgbClr val="000000"/>
                  </a:solidFill>
                  <a:latin typeface="Public Sans"/>
                  <a:ea typeface="Public Sans"/>
                  <a:cs typeface="Public Sans"/>
                  <a:sym typeface="Public Sans"/>
                </a:rPr>
                <a:t>4</a:t>
              </a:r>
              <a:endParaRPr/>
            </a:p>
          </p:txBody>
        </p:sp>
        <p:sp>
          <p:nvSpPr>
            <p:cNvPr id="1122" name="Google Shape;1122;p291"/>
            <p:cNvSpPr txBox="1"/>
            <p:nvPr/>
          </p:nvSpPr>
          <p:spPr>
            <a:xfrm>
              <a:off x="5885785" y="1321265"/>
              <a:ext cx="358033"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1" lang="en-US" sz="1400" u="none" cap="none" strike="noStrike">
                  <a:solidFill>
                    <a:srgbClr val="000000"/>
                  </a:solidFill>
                  <a:latin typeface="Public Sans"/>
                  <a:ea typeface="Public Sans"/>
                  <a:cs typeface="Public Sans"/>
                  <a:sym typeface="Public Sans"/>
                </a:rPr>
                <a:t>2</a:t>
              </a:r>
              <a:endParaRPr/>
            </a:p>
          </p:txBody>
        </p:sp>
      </p:grpSp>
      <p:sp>
        <p:nvSpPr>
          <p:cNvPr id="1123" name="Google Shape;1123;p291"/>
          <p:cNvSpPr txBox="1"/>
          <p:nvPr>
            <p:ph idx="1" type="body"/>
          </p:nvPr>
        </p:nvSpPr>
        <p:spPr>
          <a:xfrm>
            <a:off x="895514" y="1264575"/>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SzPts val="1400"/>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124" name="Google Shape;1124;p291"/>
          <p:cNvSpPr txBox="1"/>
          <p:nvPr>
            <p:ph idx="2" type="body"/>
          </p:nvPr>
        </p:nvSpPr>
        <p:spPr>
          <a:xfrm>
            <a:off x="135731" y="2129927"/>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SzPts val="1400"/>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125" name="Google Shape;1125;p291"/>
          <p:cNvSpPr txBox="1"/>
          <p:nvPr>
            <p:ph idx="3" type="body"/>
          </p:nvPr>
        </p:nvSpPr>
        <p:spPr>
          <a:xfrm>
            <a:off x="135731" y="3113311"/>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SzPts val="1400"/>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126" name="Google Shape;1126;p291"/>
          <p:cNvSpPr txBox="1"/>
          <p:nvPr>
            <p:ph idx="4" type="body"/>
          </p:nvPr>
        </p:nvSpPr>
        <p:spPr>
          <a:xfrm>
            <a:off x="895514" y="4000086"/>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SzPts val="1400"/>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127" name="Google Shape;1127;p291"/>
          <p:cNvSpPr txBox="1"/>
          <p:nvPr>
            <p:ph idx="5" type="body"/>
          </p:nvPr>
        </p:nvSpPr>
        <p:spPr>
          <a:xfrm>
            <a:off x="6525054" y="1264575"/>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SzPts val="1400"/>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128" name="Google Shape;1128;p291"/>
          <p:cNvSpPr txBox="1"/>
          <p:nvPr>
            <p:ph idx="6" type="body"/>
          </p:nvPr>
        </p:nvSpPr>
        <p:spPr>
          <a:xfrm>
            <a:off x="6525054" y="4000086"/>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SzPts val="1400"/>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129" name="Google Shape;1129;p291"/>
          <p:cNvSpPr txBox="1"/>
          <p:nvPr>
            <p:ph idx="7" type="body"/>
          </p:nvPr>
        </p:nvSpPr>
        <p:spPr>
          <a:xfrm>
            <a:off x="7294177" y="2129927"/>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SzPts val="1400"/>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130" name="Google Shape;1130;p291"/>
          <p:cNvSpPr txBox="1"/>
          <p:nvPr>
            <p:ph idx="8" type="body"/>
          </p:nvPr>
        </p:nvSpPr>
        <p:spPr>
          <a:xfrm>
            <a:off x="7294177" y="3113311"/>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SzPts val="1400"/>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131" name="Google Shape;1131;p291"/>
          <p:cNvSpPr txBox="1"/>
          <p:nvPr>
            <p:ph idx="9" type="body"/>
          </p:nvPr>
        </p:nvSpPr>
        <p:spPr>
          <a:xfrm>
            <a:off x="3732038" y="2630794"/>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SzPts val="1400"/>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18">
    <p:spTree>
      <p:nvGrpSpPr>
        <p:cNvPr id="1132" name="Shape 1132"/>
        <p:cNvGrpSpPr/>
        <p:nvPr/>
      </p:nvGrpSpPr>
      <p:grpSpPr>
        <a:xfrm>
          <a:off x="0" y="0"/>
          <a:ext cx="0" cy="0"/>
          <a:chOff x="0" y="0"/>
          <a:chExt cx="0" cy="0"/>
        </a:xfrm>
      </p:grpSpPr>
      <p:pic>
        <p:nvPicPr>
          <p:cNvPr descr="Shape&#10;&#10;Description automatically generated with low confidence" id="1133" name="Google Shape;1133;p292"/>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1134" name="Google Shape;1134;p292"/>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35" name="Google Shape;1135;p292"/>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1136" name="Google Shape;1136;p292"/>
          <p:cNvGrpSpPr/>
          <p:nvPr/>
        </p:nvGrpSpPr>
        <p:grpSpPr>
          <a:xfrm>
            <a:off x="1761518" y="3131028"/>
            <a:ext cx="5620964" cy="646462"/>
            <a:chOff x="881517" y="3131028"/>
            <a:chExt cx="5620964" cy="646462"/>
          </a:xfrm>
        </p:grpSpPr>
        <p:grpSp>
          <p:nvGrpSpPr>
            <p:cNvPr id="1137" name="Google Shape;1137;p292"/>
            <p:cNvGrpSpPr/>
            <p:nvPr/>
          </p:nvGrpSpPr>
          <p:grpSpPr>
            <a:xfrm>
              <a:off x="881517" y="3131028"/>
              <a:ext cx="397892" cy="646462"/>
              <a:chOff x="1400864" y="1624076"/>
              <a:chExt cx="560368" cy="910439"/>
            </a:xfrm>
          </p:grpSpPr>
          <p:grpSp>
            <p:nvGrpSpPr>
              <p:cNvPr id="1138" name="Google Shape;1138;p292"/>
              <p:cNvGrpSpPr/>
              <p:nvPr/>
            </p:nvGrpSpPr>
            <p:grpSpPr>
              <a:xfrm>
                <a:off x="1400864" y="1624076"/>
                <a:ext cx="560368" cy="825149"/>
                <a:chOff x="1342876" y="1647676"/>
                <a:chExt cx="560368" cy="825149"/>
              </a:xfrm>
            </p:grpSpPr>
            <p:sp>
              <p:nvSpPr>
                <p:cNvPr id="1139" name="Google Shape;1139;p292"/>
                <p:cNvSpPr/>
                <p:nvPr/>
              </p:nvSpPr>
              <p:spPr>
                <a:xfrm rot="2700000">
                  <a:off x="1424940" y="1729740"/>
                  <a:ext cx="396240" cy="396240"/>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sp>
              <p:nvSpPr>
                <p:cNvPr id="1140" name="Google Shape;1140;p292"/>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grpSp>
          <p:cxnSp>
            <p:nvCxnSpPr>
              <p:cNvPr id="1141" name="Google Shape;1141;p292"/>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142" name="Google Shape;1142;p292"/>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grpSp>
        <p:grpSp>
          <p:nvGrpSpPr>
            <p:cNvPr id="1143" name="Google Shape;1143;p292"/>
            <p:cNvGrpSpPr/>
            <p:nvPr/>
          </p:nvGrpSpPr>
          <p:grpSpPr>
            <a:xfrm>
              <a:off x="2622541" y="3131028"/>
              <a:ext cx="397892" cy="646462"/>
              <a:chOff x="1400864" y="1624076"/>
              <a:chExt cx="560368" cy="910439"/>
            </a:xfrm>
          </p:grpSpPr>
          <p:grpSp>
            <p:nvGrpSpPr>
              <p:cNvPr id="1144" name="Google Shape;1144;p292"/>
              <p:cNvGrpSpPr/>
              <p:nvPr/>
            </p:nvGrpSpPr>
            <p:grpSpPr>
              <a:xfrm>
                <a:off x="1400864" y="1624076"/>
                <a:ext cx="560368" cy="825149"/>
                <a:chOff x="1342876" y="1647676"/>
                <a:chExt cx="560368" cy="825149"/>
              </a:xfrm>
            </p:grpSpPr>
            <p:sp>
              <p:nvSpPr>
                <p:cNvPr id="1145" name="Google Shape;1145;p292"/>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sp>
              <p:nvSpPr>
                <p:cNvPr id="1146" name="Google Shape;1146;p292"/>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grpSp>
          <p:cxnSp>
            <p:nvCxnSpPr>
              <p:cNvPr id="1147" name="Google Shape;1147;p292"/>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148" name="Google Shape;1148;p292"/>
              <p:cNvSpPr/>
              <p:nvPr/>
            </p:nvSpPr>
            <p:spPr>
              <a:xfrm rot="2700000">
                <a:off x="1559854" y="1891857"/>
                <a:ext cx="242388" cy="242388"/>
              </a:xfrm>
              <a:prstGeom prst="rect">
                <a:avLst/>
              </a:prstGeom>
              <a:solidFill>
                <a:schemeClr val="accent3"/>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grpSp>
        <p:grpSp>
          <p:nvGrpSpPr>
            <p:cNvPr id="1149" name="Google Shape;1149;p292"/>
            <p:cNvGrpSpPr/>
            <p:nvPr/>
          </p:nvGrpSpPr>
          <p:grpSpPr>
            <a:xfrm>
              <a:off x="4363565" y="3131028"/>
              <a:ext cx="397892" cy="646462"/>
              <a:chOff x="1400864" y="1624076"/>
              <a:chExt cx="560368" cy="910439"/>
            </a:xfrm>
          </p:grpSpPr>
          <p:grpSp>
            <p:nvGrpSpPr>
              <p:cNvPr id="1150" name="Google Shape;1150;p292"/>
              <p:cNvGrpSpPr/>
              <p:nvPr/>
            </p:nvGrpSpPr>
            <p:grpSpPr>
              <a:xfrm>
                <a:off x="1400864" y="1624076"/>
                <a:ext cx="560368" cy="825149"/>
                <a:chOff x="1342876" y="1647676"/>
                <a:chExt cx="560368" cy="825149"/>
              </a:xfrm>
            </p:grpSpPr>
            <p:sp>
              <p:nvSpPr>
                <p:cNvPr id="1151" name="Google Shape;1151;p292"/>
                <p:cNvSpPr/>
                <p:nvPr/>
              </p:nvSpPr>
              <p:spPr>
                <a:xfrm rot="2700000">
                  <a:off x="1424940" y="1729740"/>
                  <a:ext cx="396240" cy="396240"/>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sp>
              <p:nvSpPr>
                <p:cNvPr id="1152" name="Google Shape;1152;p292"/>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grpSp>
          <p:cxnSp>
            <p:nvCxnSpPr>
              <p:cNvPr id="1153" name="Google Shape;1153;p292"/>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154" name="Google Shape;1154;p292"/>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grpSp>
        <p:grpSp>
          <p:nvGrpSpPr>
            <p:cNvPr id="1155" name="Google Shape;1155;p292"/>
            <p:cNvGrpSpPr/>
            <p:nvPr/>
          </p:nvGrpSpPr>
          <p:grpSpPr>
            <a:xfrm>
              <a:off x="6104589" y="3131028"/>
              <a:ext cx="397892" cy="646462"/>
              <a:chOff x="1400864" y="1624076"/>
              <a:chExt cx="560368" cy="910439"/>
            </a:xfrm>
          </p:grpSpPr>
          <p:grpSp>
            <p:nvGrpSpPr>
              <p:cNvPr id="1156" name="Google Shape;1156;p292"/>
              <p:cNvGrpSpPr/>
              <p:nvPr/>
            </p:nvGrpSpPr>
            <p:grpSpPr>
              <a:xfrm>
                <a:off x="1400864" y="1624076"/>
                <a:ext cx="560368" cy="825149"/>
                <a:chOff x="1342876" y="1647676"/>
                <a:chExt cx="560368" cy="825149"/>
              </a:xfrm>
            </p:grpSpPr>
            <p:sp>
              <p:nvSpPr>
                <p:cNvPr id="1157" name="Google Shape;1157;p292"/>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sp>
              <p:nvSpPr>
                <p:cNvPr id="1158" name="Google Shape;1158;p292"/>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grpSp>
          <p:cxnSp>
            <p:nvCxnSpPr>
              <p:cNvPr id="1159" name="Google Shape;1159;p292"/>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160" name="Google Shape;1160;p292"/>
              <p:cNvSpPr/>
              <p:nvPr/>
            </p:nvSpPr>
            <p:spPr>
              <a:xfrm rot="2700000">
                <a:off x="1559854" y="1891857"/>
                <a:ext cx="242388" cy="242388"/>
              </a:xfrm>
              <a:prstGeom prst="rect">
                <a:avLst/>
              </a:prstGeom>
              <a:solidFill>
                <a:schemeClr val="accent3"/>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grpSp>
      </p:grpSp>
      <p:sp>
        <p:nvSpPr>
          <p:cNvPr id="1161" name="Google Shape;1161;p292"/>
          <p:cNvSpPr txBox="1"/>
          <p:nvPr>
            <p:ph idx="1" type="body"/>
          </p:nvPr>
        </p:nvSpPr>
        <p:spPr>
          <a:xfrm>
            <a:off x="1102027" y="3913557"/>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SzPts val="1400"/>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162" name="Google Shape;1162;p292"/>
          <p:cNvSpPr txBox="1"/>
          <p:nvPr>
            <p:ph idx="2" type="body"/>
          </p:nvPr>
        </p:nvSpPr>
        <p:spPr>
          <a:xfrm>
            <a:off x="2843051" y="3913557"/>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SzPts val="1400"/>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163" name="Google Shape;1163;p292"/>
          <p:cNvSpPr txBox="1"/>
          <p:nvPr>
            <p:ph idx="3" type="body"/>
          </p:nvPr>
        </p:nvSpPr>
        <p:spPr>
          <a:xfrm>
            <a:off x="4584075" y="3913557"/>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SzPts val="1400"/>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164" name="Google Shape;1164;p292"/>
          <p:cNvSpPr txBox="1"/>
          <p:nvPr>
            <p:ph idx="4" type="body"/>
          </p:nvPr>
        </p:nvSpPr>
        <p:spPr>
          <a:xfrm>
            <a:off x="6325099" y="3913557"/>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SzPts val="1400"/>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grpSp>
        <p:nvGrpSpPr>
          <p:cNvPr id="1165" name="Google Shape;1165;p292"/>
          <p:cNvGrpSpPr/>
          <p:nvPr/>
        </p:nvGrpSpPr>
        <p:grpSpPr>
          <a:xfrm>
            <a:off x="881517" y="1424144"/>
            <a:ext cx="7361989" cy="646462"/>
            <a:chOff x="881517" y="2219381"/>
            <a:chExt cx="7361989" cy="646462"/>
          </a:xfrm>
        </p:grpSpPr>
        <p:grpSp>
          <p:nvGrpSpPr>
            <p:cNvPr id="1166" name="Google Shape;1166;p292"/>
            <p:cNvGrpSpPr/>
            <p:nvPr/>
          </p:nvGrpSpPr>
          <p:grpSpPr>
            <a:xfrm>
              <a:off x="881517" y="2219381"/>
              <a:ext cx="397892" cy="646462"/>
              <a:chOff x="1400864" y="1624076"/>
              <a:chExt cx="560368" cy="910439"/>
            </a:xfrm>
          </p:grpSpPr>
          <p:grpSp>
            <p:nvGrpSpPr>
              <p:cNvPr id="1167" name="Google Shape;1167;p292"/>
              <p:cNvGrpSpPr/>
              <p:nvPr/>
            </p:nvGrpSpPr>
            <p:grpSpPr>
              <a:xfrm>
                <a:off x="1400864" y="1624076"/>
                <a:ext cx="560368" cy="825149"/>
                <a:chOff x="1342876" y="1647676"/>
                <a:chExt cx="560368" cy="825149"/>
              </a:xfrm>
            </p:grpSpPr>
            <p:sp>
              <p:nvSpPr>
                <p:cNvPr id="1168" name="Google Shape;1168;p292"/>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sp>
              <p:nvSpPr>
                <p:cNvPr id="1169" name="Google Shape;1169;p292"/>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grpSp>
          <p:cxnSp>
            <p:nvCxnSpPr>
              <p:cNvPr id="1170" name="Google Shape;1170;p292"/>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171" name="Google Shape;1171;p292"/>
              <p:cNvSpPr/>
              <p:nvPr/>
            </p:nvSpPr>
            <p:spPr>
              <a:xfrm rot="2700000">
                <a:off x="1559854" y="1891857"/>
                <a:ext cx="242388" cy="242388"/>
              </a:xfrm>
              <a:prstGeom prst="rect">
                <a:avLst/>
              </a:prstGeom>
              <a:solidFill>
                <a:schemeClr val="accent3"/>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grpSp>
        <p:grpSp>
          <p:nvGrpSpPr>
            <p:cNvPr id="1172" name="Google Shape;1172;p292"/>
            <p:cNvGrpSpPr/>
            <p:nvPr/>
          </p:nvGrpSpPr>
          <p:grpSpPr>
            <a:xfrm>
              <a:off x="2622541" y="2219381"/>
              <a:ext cx="397892" cy="646462"/>
              <a:chOff x="1400864" y="1624076"/>
              <a:chExt cx="560368" cy="910439"/>
            </a:xfrm>
          </p:grpSpPr>
          <p:grpSp>
            <p:nvGrpSpPr>
              <p:cNvPr id="1173" name="Google Shape;1173;p292"/>
              <p:cNvGrpSpPr/>
              <p:nvPr/>
            </p:nvGrpSpPr>
            <p:grpSpPr>
              <a:xfrm>
                <a:off x="1400864" y="1624076"/>
                <a:ext cx="560368" cy="825149"/>
                <a:chOff x="1342876" y="1647676"/>
                <a:chExt cx="560368" cy="825149"/>
              </a:xfrm>
            </p:grpSpPr>
            <p:sp>
              <p:nvSpPr>
                <p:cNvPr id="1174" name="Google Shape;1174;p292"/>
                <p:cNvSpPr/>
                <p:nvPr/>
              </p:nvSpPr>
              <p:spPr>
                <a:xfrm rot="2700000">
                  <a:off x="1424940" y="1729740"/>
                  <a:ext cx="396240" cy="396240"/>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sp>
              <p:nvSpPr>
                <p:cNvPr id="1175" name="Google Shape;1175;p292"/>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grpSp>
          <p:cxnSp>
            <p:nvCxnSpPr>
              <p:cNvPr id="1176" name="Google Shape;1176;p292"/>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177" name="Google Shape;1177;p292"/>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grpSp>
        <p:grpSp>
          <p:nvGrpSpPr>
            <p:cNvPr id="1178" name="Google Shape;1178;p292"/>
            <p:cNvGrpSpPr/>
            <p:nvPr/>
          </p:nvGrpSpPr>
          <p:grpSpPr>
            <a:xfrm>
              <a:off x="4363565" y="2219381"/>
              <a:ext cx="397892" cy="646462"/>
              <a:chOff x="1400864" y="1624076"/>
              <a:chExt cx="560368" cy="910439"/>
            </a:xfrm>
          </p:grpSpPr>
          <p:grpSp>
            <p:nvGrpSpPr>
              <p:cNvPr id="1179" name="Google Shape;1179;p292"/>
              <p:cNvGrpSpPr/>
              <p:nvPr/>
            </p:nvGrpSpPr>
            <p:grpSpPr>
              <a:xfrm>
                <a:off x="1400864" y="1624076"/>
                <a:ext cx="560368" cy="825149"/>
                <a:chOff x="1342876" y="1647676"/>
                <a:chExt cx="560368" cy="825149"/>
              </a:xfrm>
            </p:grpSpPr>
            <p:sp>
              <p:nvSpPr>
                <p:cNvPr id="1180" name="Google Shape;1180;p292"/>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sp>
              <p:nvSpPr>
                <p:cNvPr id="1181" name="Google Shape;1181;p292"/>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grpSp>
          <p:cxnSp>
            <p:nvCxnSpPr>
              <p:cNvPr id="1182" name="Google Shape;1182;p292"/>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183" name="Google Shape;1183;p292"/>
              <p:cNvSpPr/>
              <p:nvPr/>
            </p:nvSpPr>
            <p:spPr>
              <a:xfrm rot="2700000">
                <a:off x="1559854" y="1891857"/>
                <a:ext cx="242388" cy="242388"/>
              </a:xfrm>
              <a:prstGeom prst="rect">
                <a:avLst/>
              </a:prstGeom>
              <a:solidFill>
                <a:schemeClr val="accent3"/>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grpSp>
        <p:grpSp>
          <p:nvGrpSpPr>
            <p:cNvPr id="1184" name="Google Shape;1184;p292"/>
            <p:cNvGrpSpPr/>
            <p:nvPr/>
          </p:nvGrpSpPr>
          <p:grpSpPr>
            <a:xfrm>
              <a:off x="6104589" y="2219381"/>
              <a:ext cx="397892" cy="646462"/>
              <a:chOff x="1400864" y="1624076"/>
              <a:chExt cx="560368" cy="910439"/>
            </a:xfrm>
          </p:grpSpPr>
          <p:grpSp>
            <p:nvGrpSpPr>
              <p:cNvPr id="1185" name="Google Shape;1185;p292"/>
              <p:cNvGrpSpPr/>
              <p:nvPr/>
            </p:nvGrpSpPr>
            <p:grpSpPr>
              <a:xfrm>
                <a:off x="1400864" y="1624076"/>
                <a:ext cx="560368" cy="825149"/>
                <a:chOff x="1342876" y="1647676"/>
                <a:chExt cx="560368" cy="825149"/>
              </a:xfrm>
            </p:grpSpPr>
            <p:sp>
              <p:nvSpPr>
                <p:cNvPr id="1186" name="Google Shape;1186;p292"/>
                <p:cNvSpPr/>
                <p:nvPr/>
              </p:nvSpPr>
              <p:spPr>
                <a:xfrm rot="2700000">
                  <a:off x="1424940" y="1729740"/>
                  <a:ext cx="396240" cy="396240"/>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sp>
              <p:nvSpPr>
                <p:cNvPr id="1187" name="Google Shape;1187;p292"/>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grpSp>
          <p:cxnSp>
            <p:nvCxnSpPr>
              <p:cNvPr id="1188" name="Google Shape;1188;p292"/>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189" name="Google Shape;1189;p292"/>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grpSp>
        <p:grpSp>
          <p:nvGrpSpPr>
            <p:cNvPr id="1190" name="Google Shape;1190;p292"/>
            <p:cNvGrpSpPr/>
            <p:nvPr/>
          </p:nvGrpSpPr>
          <p:grpSpPr>
            <a:xfrm>
              <a:off x="7845614" y="2219381"/>
              <a:ext cx="397892" cy="646462"/>
              <a:chOff x="1400864" y="1624076"/>
              <a:chExt cx="560368" cy="910439"/>
            </a:xfrm>
          </p:grpSpPr>
          <p:grpSp>
            <p:nvGrpSpPr>
              <p:cNvPr id="1191" name="Google Shape;1191;p292"/>
              <p:cNvGrpSpPr/>
              <p:nvPr/>
            </p:nvGrpSpPr>
            <p:grpSpPr>
              <a:xfrm>
                <a:off x="1400864" y="1624076"/>
                <a:ext cx="560368" cy="825149"/>
                <a:chOff x="1342876" y="1647676"/>
                <a:chExt cx="560368" cy="825149"/>
              </a:xfrm>
            </p:grpSpPr>
            <p:sp>
              <p:nvSpPr>
                <p:cNvPr id="1192" name="Google Shape;1192;p292"/>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sp>
              <p:nvSpPr>
                <p:cNvPr id="1193" name="Google Shape;1193;p292"/>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grpSp>
          <p:cxnSp>
            <p:nvCxnSpPr>
              <p:cNvPr id="1194" name="Google Shape;1194;p292"/>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195" name="Google Shape;1195;p292"/>
              <p:cNvSpPr/>
              <p:nvPr/>
            </p:nvSpPr>
            <p:spPr>
              <a:xfrm rot="2700000">
                <a:off x="1559854" y="1891857"/>
                <a:ext cx="242388" cy="242388"/>
              </a:xfrm>
              <a:prstGeom prst="rect">
                <a:avLst/>
              </a:prstGeom>
              <a:solidFill>
                <a:schemeClr val="accent3"/>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grpSp>
      </p:grpSp>
      <p:sp>
        <p:nvSpPr>
          <p:cNvPr id="1196" name="Google Shape;1196;p292"/>
          <p:cNvSpPr txBox="1"/>
          <p:nvPr>
            <p:ph idx="5" type="body"/>
          </p:nvPr>
        </p:nvSpPr>
        <p:spPr>
          <a:xfrm>
            <a:off x="223088"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SzPts val="1400"/>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197" name="Google Shape;1197;p292"/>
          <p:cNvSpPr txBox="1"/>
          <p:nvPr>
            <p:ph idx="6" type="body"/>
          </p:nvPr>
        </p:nvSpPr>
        <p:spPr>
          <a:xfrm>
            <a:off x="1964112"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SzPts val="1400"/>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198" name="Google Shape;1198;p292"/>
          <p:cNvSpPr txBox="1"/>
          <p:nvPr>
            <p:ph idx="7" type="body"/>
          </p:nvPr>
        </p:nvSpPr>
        <p:spPr>
          <a:xfrm>
            <a:off x="3705136"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SzPts val="1400"/>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199" name="Google Shape;1199;p292"/>
          <p:cNvSpPr txBox="1"/>
          <p:nvPr>
            <p:ph idx="8" type="body"/>
          </p:nvPr>
        </p:nvSpPr>
        <p:spPr>
          <a:xfrm>
            <a:off x="5446160"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SzPts val="1400"/>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200" name="Google Shape;1200;p292"/>
          <p:cNvSpPr txBox="1"/>
          <p:nvPr>
            <p:ph idx="9" type="body"/>
          </p:nvPr>
        </p:nvSpPr>
        <p:spPr>
          <a:xfrm>
            <a:off x="7187185"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SzPts val="1400"/>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19">
    <p:spTree>
      <p:nvGrpSpPr>
        <p:cNvPr id="1201" name="Shape 1201"/>
        <p:cNvGrpSpPr/>
        <p:nvPr/>
      </p:nvGrpSpPr>
      <p:grpSpPr>
        <a:xfrm>
          <a:off x="0" y="0"/>
          <a:ext cx="0" cy="0"/>
          <a:chOff x="0" y="0"/>
          <a:chExt cx="0" cy="0"/>
        </a:xfrm>
      </p:grpSpPr>
      <p:pic>
        <p:nvPicPr>
          <p:cNvPr descr="Shape&#10;&#10;Description automatically generated with low confidence" id="1202" name="Google Shape;1202;p293"/>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1203" name="Google Shape;1203;p293"/>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204" name="Google Shape;1204;p293"/>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1205" name="Google Shape;1205;p293"/>
          <p:cNvGrpSpPr/>
          <p:nvPr/>
        </p:nvGrpSpPr>
        <p:grpSpPr>
          <a:xfrm>
            <a:off x="1761518" y="3131028"/>
            <a:ext cx="5620964" cy="646462"/>
            <a:chOff x="881517" y="3131028"/>
            <a:chExt cx="5620964" cy="646462"/>
          </a:xfrm>
        </p:grpSpPr>
        <p:grpSp>
          <p:nvGrpSpPr>
            <p:cNvPr id="1206" name="Google Shape;1206;p293"/>
            <p:cNvGrpSpPr/>
            <p:nvPr/>
          </p:nvGrpSpPr>
          <p:grpSpPr>
            <a:xfrm>
              <a:off x="881517" y="3131028"/>
              <a:ext cx="397892" cy="646462"/>
              <a:chOff x="1400864" y="1624076"/>
              <a:chExt cx="560368" cy="910439"/>
            </a:xfrm>
          </p:grpSpPr>
          <p:grpSp>
            <p:nvGrpSpPr>
              <p:cNvPr id="1207" name="Google Shape;1207;p293"/>
              <p:cNvGrpSpPr/>
              <p:nvPr/>
            </p:nvGrpSpPr>
            <p:grpSpPr>
              <a:xfrm>
                <a:off x="1400864" y="1624076"/>
                <a:ext cx="560368" cy="825149"/>
                <a:chOff x="1342876" y="1647676"/>
                <a:chExt cx="560368" cy="825149"/>
              </a:xfrm>
            </p:grpSpPr>
            <p:sp>
              <p:nvSpPr>
                <p:cNvPr id="1208" name="Google Shape;1208;p293"/>
                <p:cNvSpPr/>
                <p:nvPr/>
              </p:nvSpPr>
              <p:spPr>
                <a:xfrm rot="2700000">
                  <a:off x="1424940" y="1729740"/>
                  <a:ext cx="396240" cy="39624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sp>
              <p:nvSpPr>
                <p:cNvPr id="1209" name="Google Shape;1209;p293"/>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grpSp>
          <p:cxnSp>
            <p:nvCxnSpPr>
              <p:cNvPr id="1210" name="Google Shape;1210;p293"/>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211" name="Google Shape;1211;p293"/>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grpSp>
        <p:grpSp>
          <p:nvGrpSpPr>
            <p:cNvPr id="1212" name="Google Shape;1212;p293"/>
            <p:cNvGrpSpPr/>
            <p:nvPr/>
          </p:nvGrpSpPr>
          <p:grpSpPr>
            <a:xfrm>
              <a:off x="2622541" y="3131028"/>
              <a:ext cx="397892" cy="646462"/>
              <a:chOff x="1400864" y="1624076"/>
              <a:chExt cx="560368" cy="910439"/>
            </a:xfrm>
          </p:grpSpPr>
          <p:grpSp>
            <p:nvGrpSpPr>
              <p:cNvPr id="1213" name="Google Shape;1213;p293"/>
              <p:cNvGrpSpPr/>
              <p:nvPr/>
            </p:nvGrpSpPr>
            <p:grpSpPr>
              <a:xfrm>
                <a:off x="1400864" y="1624076"/>
                <a:ext cx="560368" cy="825149"/>
                <a:chOff x="1342876" y="1647676"/>
                <a:chExt cx="560368" cy="825149"/>
              </a:xfrm>
            </p:grpSpPr>
            <p:sp>
              <p:nvSpPr>
                <p:cNvPr id="1214" name="Google Shape;1214;p293"/>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sp>
              <p:nvSpPr>
                <p:cNvPr id="1215" name="Google Shape;1215;p293"/>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grpSp>
          <p:cxnSp>
            <p:nvCxnSpPr>
              <p:cNvPr id="1216" name="Google Shape;1216;p293"/>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217" name="Google Shape;1217;p293"/>
              <p:cNvSpPr/>
              <p:nvPr/>
            </p:nvSpPr>
            <p:spPr>
              <a:xfrm rot="2700000">
                <a:off x="1559854" y="1891857"/>
                <a:ext cx="242388" cy="242388"/>
              </a:xfrm>
              <a:prstGeom prst="rect">
                <a:avLst/>
              </a:prstGeom>
              <a:solidFill>
                <a:schemeClr val="accent4"/>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grpSp>
        <p:grpSp>
          <p:nvGrpSpPr>
            <p:cNvPr id="1218" name="Google Shape;1218;p293"/>
            <p:cNvGrpSpPr/>
            <p:nvPr/>
          </p:nvGrpSpPr>
          <p:grpSpPr>
            <a:xfrm>
              <a:off x="4363565" y="3131028"/>
              <a:ext cx="397892" cy="646462"/>
              <a:chOff x="1400864" y="1624076"/>
              <a:chExt cx="560368" cy="910439"/>
            </a:xfrm>
          </p:grpSpPr>
          <p:grpSp>
            <p:nvGrpSpPr>
              <p:cNvPr id="1219" name="Google Shape;1219;p293"/>
              <p:cNvGrpSpPr/>
              <p:nvPr/>
            </p:nvGrpSpPr>
            <p:grpSpPr>
              <a:xfrm>
                <a:off x="1400864" y="1624076"/>
                <a:ext cx="560368" cy="825149"/>
                <a:chOff x="1342876" y="1647676"/>
                <a:chExt cx="560368" cy="825149"/>
              </a:xfrm>
            </p:grpSpPr>
            <p:sp>
              <p:nvSpPr>
                <p:cNvPr id="1220" name="Google Shape;1220;p293"/>
                <p:cNvSpPr/>
                <p:nvPr/>
              </p:nvSpPr>
              <p:spPr>
                <a:xfrm rot="2700000">
                  <a:off x="1424940" y="1729740"/>
                  <a:ext cx="396240" cy="39624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sp>
              <p:nvSpPr>
                <p:cNvPr id="1221" name="Google Shape;1221;p293"/>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grpSp>
          <p:cxnSp>
            <p:nvCxnSpPr>
              <p:cNvPr id="1222" name="Google Shape;1222;p293"/>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223" name="Google Shape;1223;p293"/>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grpSp>
        <p:grpSp>
          <p:nvGrpSpPr>
            <p:cNvPr id="1224" name="Google Shape;1224;p293"/>
            <p:cNvGrpSpPr/>
            <p:nvPr/>
          </p:nvGrpSpPr>
          <p:grpSpPr>
            <a:xfrm>
              <a:off x="6104589" y="3131028"/>
              <a:ext cx="397892" cy="646462"/>
              <a:chOff x="1400864" y="1624076"/>
              <a:chExt cx="560368" cy="910439"/>
            </a:xfrm>
          </p:grpSpPr>
          <p:grpSp>
            <p:nvGrpSpPr>
              <p:cNvPr id="1225" name="Google Shape;1225;p293"/>
              <p:cNvGrpSpPr/>
              <p:nvPr/>
            </p:nvGrpSpPr>
            <p:grpSpPr>
              <a:xfrm>
                <a:off x="1400864" y="1624076"/>
                <a:ext cx="560368" cy="825149"/>
                <a:chOff x="1342876" y="1647676"/>
                <a:chExt cx="560368" cy="825149"/>
              </a:xfrm>
            </p:grpSpPr>
            <p:sp>
              <p:nvSpPr>
                <p:cNvPr id="1226" name="Google Shape;1226;p293"/>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sp>
              <p:nvSpPr>
                <p:cNvPr id="1227" name="Google Shape;1227;p293"/>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grpSp>
          <p:cxnSp>
            <p:nvCxnSpPr>
              <p:cNvPr id="1228" name="Google Shape;1228;p293"/>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229" name="Google Shape;1229;p293"/>
              <p:cNvSpPr/>
              <p:nvPr/>
            </p:nvSpPr>
            <p:spPr>
              <a:xfrm rot="2700000">
                <a:off x="1559854" y="1891857"/>
                <a:ext cx="242388" cy="242388"/>
              </a:xfrm>
              <a:prstGeom prst="rect">
                <a:avLst/>
              </a:prstGeom>
              <a:solidFill>
                <a:schemeClr val="accent4"/>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grpSp>
      </p:grpSp>
      <p:sp>
        <p:nvSpPr>
          <p:cNvPr id="1230" name="Google Shape;1230;p293"/>
          <p:cNvSpPr txBox="1"/>
          <p:nvPr>
            <p:ph idx="1" type="body"/>
          </p:nvPr>
        </p:nvSpPr>
        <p:spPr>
          <a:xfrm>
            <a:off x="1102027" y="3913557"/>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SzPts val="1400"/>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231" name="Google Shape;1231;p293"/>
          <p:cNvSpPr txBox="1"/>
          <p:nvPr>
            <p:ph idx="2" type="body"/>
          </p:nvPr>
        </p:nvSpPr>
        <p:spPr>
          <a:xfrm>
            <a:off x="2843051" y="3913557"/>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SzPts val="1400"/>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232" name="Google Shape;1232;p293"/>
          <p:cNvSpPr txBox="1"/>
          <p:nvPr>
            <p:ph idx="3" type="body"/>
          </p:nvPr>
        </p:nvSpPr>
        <p:spPr>
          <a:xfrm>
            <a:off x="4584075" y="3913557"/>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SzPts val="1400"/>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233" name="Google Shape;1233;p293"/>
          <p:cNvSpPr txBox="1"/>
          <p:nvPr>
            <p:ph idx="4" type="body"/>
          </p:nvPr>
        </p:nvSpPr>
        <p:spPr>
          <a:xfrm>
            <a:off x="6325099" y="3913557"/>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SzPts val="1400"/>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grpSp>
        <p:nvGrpSpPr>
          <p:cNvPr id="1234" name="Google Shape;1234;p293"/>
          <p:cNvGrpSpPr/>
          <p:nvPr/>
        </p:nvGrpSpPr>
        <p:grpSpPr>
          <a:xfrm>
            <a:off x="881517" y="1424144"/>
            <a:ext cx="7361989" cy="646462"/>
            <a:chOff x="881517" y="2219381"/>
            <a:chExt cx="7361989" cy="646462"/>
          </a:xfrm>
        </p:grpSpPr>
        <p:grpSp>
          <p:nvGrpSpPr>
            <p:cNvPr id="1235" name="Google Shape;1235;p293"/>
            <p:cNvGrpSpPr/>
            <p:nvPr/>
          </p:nvGrpSpPr>
          <p:grpSpPr>
            <a:xfrm>
              <a:off x="881517" y="2219381"/>
              <a:ext cx="397892" cy="646462"/>
              <a:chOff x="1400864" y="1624076"/>
              <a:chExt cx="560368" cy="910439"/>
            </a:xfrm>
          </p:grpSpPr>
          <p:grpSp>
            <p:nvGrpSpPr>
              <p:cNvPr id="1236" name="Google Shape;1236;p293"/>
              <p:cNvGrpSpPr/>
              <p:nvPr/>
            </p:nvGrpSpPr>
            <p:grpSpPr>
              <a:xfrm>
                <a:off x="1400864" y="1624076"/>
                <a:ext cx="560368" cy="825149"/>
                <a:chOff x="1342876" y="1647676"/>
                <a:chExt cx="560368" cy="825149"/>
              </a:xfrm>
            </p:grpSpPr>
            <p:sp>
              <p:nvSpPr>
                <p:cNvPr id="1237" name="Google Shape;1237;p293"/>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sp>
              <p:nvSpPr>
                <p:cNvPr id="1238" name="Google Shape;1238;p293"/>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grpSp>
          <p:cxnSp>
            <p:nvCxnSpPr>
              <p:cNvPr id="1239" name="Google Shape;1239;p293"/>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240" name="Google Shape;1240;p293"/>
              <p:cNvSpPr/>
              <p:nvPr/>
            </p:nvSpPr>
            <p:spPr>
              <a:xfrm rot="2700000">
                <a:off x="1559854" y="1891857"/>
                <a:ext cx="242388" cy="242388"/>
              </a:xfrm>
              <a:prstGeom prst="rect">
                <a:avLst/>
              </a:prstGeom>
              <a:solidFill>
                <a:schemeClr val="accent4"/>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grpSp>
        <p:grpSp>
          <p:nvGrpSpPr>
            <p:cNvPr id="1241" name="Google Shape;1241;p293"/>
            <p:cNvGrpSpPr/>
            <p:nvPr/>
          </p:nvGrpSpPr>
          <p:grpSpPr>
            <a:xfrm>
              <a:off x="2622541" y="2219381"/>
              <a:ext cx="397892" cy="646462"/>
              <a:chOff x="1400864" y="1624076"/>
              <a:chExt cx="560368" cy="910439"/>
            </a:xfrm>
          </p:grpSpPr>
          <p:grpSp>
            <p:nvGrpSpPr>
              <p:cNvPr id="1242" name="Google Shape;1242;p293"/>
              <p:cNvGrpSpPr/>
              <p:nvPr/>
            </p:nvGrpSpPr>
            <p:grpSpPr>
              <a:xfrm>
                <a:off x="1400864" y="1624076"/>
                <a:ext cx="560368" cy="825149"/>
                <a:chOff x="1342876" y="1647676"/>
                <a:chExt cx="560368" cy="825149"/>
              </a:xfrm>
            </p:grpSpPr>
            <p:sp>
              <p:nvSpPr>
                <p:cNvPr id="1243" name="Google Shape;1243;p293"/>
                <p:cNvSpPr/>
                <p:nvPr/>
              </p:nvSpPr>
              <p:spPr>
                <a:xfrm rot="2700000">
                  <a:off x="1424940" y="1729740"/>
                  <a:ext cx="396240" cy="39624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sp>
              <p:nvSpPr>
                <p:cNvPr id="1244" name="Google Shape;1244;p293"/>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grpSp>
          <p:cxnSp>
            <p:nvCxnSpPr>
              <p:cNvPr id="1245" name="Google Shape;1245;p293"/>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246" name="Google Shape;1246;p293"/>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grpSp>
        <p:grpSp>
          <p:nvGrpSpPr>
            <p:cNvPr id="1247" name="Google Shape;1247;p293"/>
            <p:cNvGrpSpPr/>
            <p:nvPr/>
          </p:nvGrpSpPr>
          <p:grpSpPr>
            <a:xfrm>
              <a:off x="4363565" y="2219381"/>
              <a:ext cx="397892" cy="646462"/>
              <a:chOff x="1400864" y="1624076"/>
              <a:chExt cx="560368" cy="910439"/>
            </a:xfrm>
          </p:grpSpPr>
          <p:grpSp>
            <p:nvGrpSpPr>
              <p:cNvPr id="1248" name="Google Shape;1248;p293"/>
              <p:cNvGrpSpPr/>
              <p:nvPr/>
            </p:nvGrpSpPr>
            <p:grpSpPr>
              <a:xfrm>
                <a:off x="1400864" y="1624076"/>
                <a:ext cx="560368" cy="825149"/>
                <a:chOff x="1342876" y="1647676"/>
                <a:chExt cx="560368" cy="825149"/>
              </a:xfrm>
            </p:grpSpPr>
            <p:sp>
              <p:nvSpPr>
                <p:cNvPr id="1249" name="Google Shape;1249;p293"/>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sp>
              <p:nvSpPr>
                <p:cNvPr id="1250" name="Google Shape;1250;p293"/>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grpSp>
          <p:cxnSp>
            <p:nvCxnSpPr>
              <p:cNvPr id="1251" name="Google Shape;1251;p293"/>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252" name="Google Shape;1252;p293"/>
              <p:cNvSpPr/>
              <p:nvPr/>
            </p:nvSpPr>
            <p:spPr>
              <a:xfrm rot="2700000">
                <a:off x="1559854" y="1891857"/>
                <a:ext cx="242388" cy="242388"/>
              </a:xfrm>
              <a:prstGeom prst="rect">
                <a:avLst/>
              </a:prstGeom>
              <a:solidFill>
                <a:schemeClr val="accent4"/>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grpSp>
        <p:grpSp>
          <p:nvGrpSpPr>
            <p:cNvPr id="1253" name="Google Shape;1253;p293"/>
            <p:cNvGrpSpPr/>
            <p:nvPr/>
          </p:nvGrpSpPr>
          <p:grpSpPr>
            <a:xfrm>
              <a:off x="6104589" y="2219381"/>
              <a:ext cx="397892" cy="646462"/>
              <a:chOff x="1400864" y="1624076"/>
              <a:chExt cx="560368" cy="910439"/>
            </a:xfrm>
          </p:grpSpPr>
          <p:grpSp>
            <p:nvGrpSpPr>
              <p:cNvPr id="1254" name="Google Shape;1254;p293"/>
              <p:cNvGrpSpPr/>
              <p:nvPr/>
            </p:nvGrpSpPr>
            <p:grpSpPr>
              <a:xfrm>
                <a:off x="1400864" y="1624076"/>
                <a:ext cx="560368" cy="825149"/>
                <a:chOff x="1342876" y="1647676"/>
                <a:chExt cx="560368" cy="825149"/>
              </a:xfrm>
            </p:grpSpPr>
            <p:sp>
              <p:nvSpPr>
                <p:cNvPr id="1255" name="Google Shape;1255;p293"/>
                <p:cNvSpPr/>
                <p:nvPr/>
              </p:nvSpPr>
              <p:spPr>
                <a:xfrm rot="2700000">
                  <a:off x="1424940" y="1729740"/>
                  <a:ext cx="396240" cy="39624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sp>
              <p:nvSpPr>
                <p:cNvPr id="1256" name="Google Shape;1256;p293"/>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grpSp>
          <p:cxnSp>
            <p:nvCxnSpPr>
              <p:cNvPr id="1257" name="Google Shape;1257;p293"/>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258" name="Google Shape;1258;p293"/>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grpSp>
        <p:grpSp>
          <p:nvGrpSpPr>
            <p:cNvPr id="1259" name="Google Shape;1259;p293"/>
            <p:cNvGrpSpPr/>
            <p:nvPr/>
          </p:nvGrpSpPr>
          <p:grpSpPr>
            <a:xfrm>
              <a:off x="7845614" y="2219381"/>
              <a:ext cx="397892" cy="646462"/>
              <a:chOff x="1400864" y="1624076"/>
              <a:chExt cx="560368" cy="910439"/>
            </a:xfrm>
          </p:grpSpPr>
          <p:grpSp>
            <p:nvGrpSpPr>
              <p:cNvPr id="1260" name="Google Shape;1260;p293"/>
              <p:cNvGrpSpPr/>
              <p:nvPr/>
            </p:nvGrpSpPr>
            <p:grpSpPr>
              <a:xfrm>
                <a:off x="1400864" y="1624076"/>
                <a:ext cx="560368" cy="825149"/>
                <a:chOff x="1342876" y="1647676"/>
                <a:chExt cx="560368" cy="825149"/>
              </a:xfrm>
            </p:grpSpPr>
            <p:sp>
              <p:nvSpPr>
                <p:cNvPr id="1261" name="Google Shape;1261;p293"/>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sp>
              <p:nvSpPr>
                <p:cNvPr id="1262" name="Google Shape;1262;p293"/>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grpSp>
          <p:cxnSp>
            <p:nvCxnSpPr>
              <p:cNvPr id="1263" name="Google Shape;1263;p293"/>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264" name="Google Shape;1264;p293"/>
              <p:cNvSpPr/>
              <p:nvPr/>
            </p:nvSpPr>
            <p:spPr>
              <a:xfrm rot="2700000">
                <a:off x="1559854" y="1891857"/>
                <a:ext cx="242388" cy="242388"/>
              </a:xfrm>
              <a:prstGeom prst="rect">
                <a:avLst/>
              </a:prstGeom>
              <a:solidFill>
                <a:schemeClr val="accent4"/>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grpSp>
      </p:grpSp>
      <p:sp>
        <p:nvSpPr>
          <p:cNvPr id="1265" name="Google Shape;1265;p293"/>
          <p:cNvSpPr txBox="1"/>
          <p:nvPr>
            <p:ph idx="5" type="body"/>
          </p:nvPr>
        </p:nvSpPr>
        <p:spPr>
          <a:xfrm>
            <a:off x="223088"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SzPts val="1400"/>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266" name="Google Shape;1266;p293"/>
          <p:cNvSpPr txBox="1"/>
          <p:nvPr>
            <p:ph idx="6" type="body"/>
          </p:nvPr>
        </p:nvSpPr>
        <p:spPr>
          <a:xfrm>
            <a:off x="1964112"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SzPts val="1400"/>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267" name="Google Shape;1267;p293"/>
          <p:cNvSpPr txBox="1"/>
          <p:nvPr>
            <p:ph idx="7" type="body"/>
          </p:nvPr>
        </p:nvSpPr>
        <p:spPr>
          <a:xfrm>
            <a:off x="3705136"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SzPts val="1400"/>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268" name="Google Shape;1268;p293"/>
          <p:cNvSpPr txBox="1"/>
          <p:nvPr>
            <p:ph idx="8" type="body"/>
          </p:nvPr>
        </p:nvSpPr>
        <p:spPr>
          <a:xfrm>
            <a:off x="5446160"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SzPts val="1400"/>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269" name="Google Shape;1269;p293"/>
          <p:cNvSpPr txBox="1"/>
          <p:nvPr>
            <p:ph idx="9" type="body"/>
          </p:nvPr>
        </p:nvSpPr>
        <p:spPr>
          <a:xfrm>
            <a:off x="7187185"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SzPts val="1400"/>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20">
    <p:spTree>
      <p:nvGrpSpPr>
        <p:cNvPr id="1270" name="Shape 1270"/>
        <p:cNvGrpSpPr/>
        <p:nvPr/>
      </p:nvGrpSpPr>
      <p:grpSpPr>
        <a:xfrm>
          <a:off x="0" y="0"/>
          <a:ext cx="0" cy="0"/>
          <a:chOff x="0" y="0"/>
          <a:chExt cx="0" cy="0"/>
        </a:xfrm>
      </p:grpSpPr>
      <p:pic>
        <p:nvPicPr>
          <p:cNvPr descr="Shape&#10;&#10;Description automatically generated with low confidence" id="1271" name="Google Shape;1271;p294"/>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1272" name="Google Shape;1272;p294"/>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273" name="Google Shape;1273;p294"/>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1274" name="Google Shape;1274;p294"/>
          <p:cNvGrpSpPr/>
          <p:nvPr/>
        </p:nvGrpSpPr>
        <p:grpSpPr>
          <a:xfrm>
            <a:off x="1761518" y="3131028"/>
            <a:ext cx="5620964" cy="646462"/>
            <a:chOff x="881517" y="3131028"/>
            <a:chExt cx="5620964" cy="646462"/>
          </a:xfrm>
        </p:grpSpPr>
        <p:grpSp>
          <p:nvGrpSpPr>
            <p:cNvPr id="1275" name="Google Shape;1275;p294"/>
            <p:cNvGrpSpPr/>
            <p:nvPr/>
          </p:nvGrpSpPr>
          <p:grpSpPr>
            <a:xfrm>
              <a:off x="881517" y="3131028"/>
              <a:ext cx="397892" cy="646462"/>
              <a:chOff x="1400864" y="1624076"/>
              <a:chExt cx="560368" cy="910439"/>
            </a:xfrm>
          </p:grpSpPr>
          <p:grpSp>
            <p:nvGrpSpPr>
              <p:cNvPr id="1276" name="Google Shape;1276;p294"/>
              <p:cNvGrpSpPr/>
              <p:nvPr/>
            </p:nvGrpSpPr>
            <p:grpSpPr>
              <a:xfrm>
                <a:off x="1400864" y="1624076"/>
                <a:ext cx="560368" cy="825149"/>
                <a:chOff x="1342876" y="1647676"/>
                <a:chExt cx="560368" cy="825149"/>
              </a:xfrm>
            </p:grpSpPr>
            <p:sp>
              <p:nvSpPr>
                <p:cNvPr id="1277" name="Google Shape;1277;p294"/>
                <p:cNvSpPr/>
                <p:nvPr/>
              </p:nvSpPr>
              <p:spPr>
                <a:xfrm rot="2700000">
                  <a:off x="1424940" y="1729740"/>
                  <a:ext cx="396240" cy="396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sp>
              <p:nvSpPr>
                <p:cNvPr id="1278" name="Google Shape;1278;p294"/>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grpSp>
          <p:cxnSp>
            <p:nvCxnSpPr>
              <p:cNvPr id="1279" name="Google Shape;1279;p294"/>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280" name="Google Shape;1280;p294"/>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grpSp>
        <p:grpSp>
          <p:nvGrpSpPr>
            <p:cNvPr id="1281" name="Google Shape;1281;p294"/>
            <p:cNvGrpSpPr/>
            <p:nvPr/>
          </p:nvGrpSpPr>
          <p:grpSpPr>
            <a:xfrm>
              <a:off x="2622541" y="3131028"/>
              <a:ext cx="397892" cy="646462"/>
              <a:chOff x="1400864" y="1624076"/>
              <a:chExt cx="560368" cy="910439"/>
            </a:xfrm>
          </p:grpSpPr>
          <p:grpSp>
            <p:nvGrpSpPr>
              <p:cNvPr id="1282" name="Google Shape;1282;p294"/>
              <p:cNvGrpSpPr/>
              <p:nvPr/>
            </p:nvGrpSpPr>
            <p:grpSpPr>
              <a:xfrm>
                <a:off x="1400864" y="1624076"/>
                <a:ext cx="560368" cy="825149"/>
                <a:chOff x="1342876" y="1647676"/>
                <a:chExt cx="560368" cy="825149"/>
              </a:xfrm>
            </p:grpSpPr>
            <p:sp>
              <p:nvSpPr>
                <p:cNvPr id="1283" name="Google Shape;1283;p294"/>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sp>
              <p:nvSpPr>
                <p:cNvPr id="1284" name="Google Shape;1284;p294"/>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grpSp>
          <p:cxnSp>
            <p:nvCxnSpPr>
              <p:cNvPr id="1285" name="Google Shape;1285;p294"/>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286" name="Google Shape;1286;p294"/>
              <p:cNvSpPr/>
              <p:nvPr/>
            </p:nvSpPr>
            <p:spPr>
              <a:xfrm rot="2700000">
                <a:off x="1559854" y="1891857"/>
                <a:ext cx="242388" cy="242388"/>
              </a:xfrm>
              <a:prstGeom prst="rect">
                <a:avLst/>
              </a:prstGeom>
              <a:solidFill>
                <a:schemeClr val="accent1"/>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grpSp>
        <p:grpSp>
          <p:nvGrpSpPr>
            <p:cNvPr id="1287" name="Google Shape;1287;p294"/>
            <p:cNvGrpSpPr/>
            <p:nvPr/>
          </p:nvGrpSpPr>
          <p:grpSpPr>
            <a:xfrm>
              <a:off x="4363565" y="3131028"/>
              <a:ext cx="397892" cy="646462"/>
              <a:chOff x="1400864" y="1624076"/>
              <a:chExt cx="560368" cy="910439"/>
            </a:xfrm>
          </p:grpSpPr>
          <p:grpSp>
            <p:nvGrpSpPr>
              <p:cNvPr id="1288" name="Google Shape;1288;p294"/>
              <p:cNvGrpSpPr/>
              <p:nvPr/>
            </p:nvGrpSpPr>
            <p:grpSpPr>
              <a:xfrm>
                <a:off x="1400864" y="1624076"/>
                <a:ext cx="560368" cy="825149"/>
                <a:chOff x="1342876" y="1647676"/>
                <a:chExt cx="560368" cy="825149"/>
              </a:xfrm>
            </p:grpSpPr>
            <p:sp>
              <p:nvSpPr>
                <p:cNvPr id="1289" name="Google Shape;1289;p294"/>
                <p:cNvSpPr/>
                <p:nvPr/>
              </p:nvSpPr>
              <p:spPr>
                <a:xfrm rot="2700000">
                  <a:off x="1424940" y="1729740"/>
                  <a:ext cx="396240" cy="396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sp>
              <p:nvSpPr>
                <p:cNvPr id="1290" name="Google Shape;1290;p294"/>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grpSp>
          <p:cxnSp>
            <p:nvCxnSpPr>
              <p:cNvPr id="1291" name="Google Shape;1291;p294"/>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292" name="Google Shape;1292;p294"/>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grpSp>
        <p:grpSp>
          <p:nvGrpSpPr>
            <p:cNvPr id="1293" name="Google Shape;1293;p294"/>
            <p:cNvGrpSpPr/>
            <p:nvPr/>
          </p:nvGrpSpPr>
          <p:grpSpPr>
            <a:xfrm>
              <a:off x="6104589" y="3131028"/>
              <a:ext cx="397892" cy="646462"/>
              <a:chOff x="1400864" y="1624076"/>
              <a:chExt cx="560368" cy="910439"/>
            </a:xfrm>
          </p:grpSpPr>
          <p:grpSp>
            <p:nvGrpSpPr>
              <p:cNvPr id="1294" name="Google Shape;1294;p294"/>
              <p:cNvGrpSpPr/>
              <p:nvPr/>
            </p:nvGrpSpPr>
            <p:grpSpPr>
              <a:xfrm>
                <a:off x="1400864" y="1624076"/>
                <a:ext cx="560368" cy="825149"/>
                <a:chOff x="1342876" y="1647676"/>
                <a:chExt cx="560368" cy="825149"/>
              </a:xfrm>
            </p:grpSpPr>
            <p:sp>
              <p:nvSpPr>
                <p:cNvPr id="1295" name="Google Shape;1295;p294"/>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sp>
              <p:nvSpPr>
                <p:cNvPr id="1296" name="Google Shape;1296;p294"/>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grpSp>
          <p:cxnSp>
            <p:nvCxnSpPr>
              <p:cNvPr id="1297" name="Google Shape;1297;p294"/>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298" name="Google Shape;1298;p294"/>
              <p:cNvSpPr/>
              <p:nvPr/>
            </p:nvSpPr>
            <p:spPr>
              <a:xfrm rot="2700000">
                <a:off x="1559854" y="1891857"/>
                <a:ext cx="242388" cy="242388"/>
              </a:xfrm>
              <a:prstGeom prst="rect">
                <a:avLst/>
              </a:prstGeom>
              <a:solidFill>
                <a:schemeClr val="accent1"/>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grpSp>
      </p:grpSp>
      <p:sp>
        <p:nvSpPr>
          <p:cNvPr id="1299" name="Google Shape;1299;p294"/>
          <p:cNvSpPr txBox="1"/>
          <p:nvPr>
            <p:ph idx="1" type="body"/>
          </p:nvPr>
        </p:nvSpPr>
        <p:spPr>
          <a:xfrm>
            <a:off x="1102027" y="3913557"/>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SzPts val="1400"/>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300" name="Google Shape;1300;p294"/>
          <p:cNvSpPr txBox="1"/>
          <p:nvPr>
            <p:ph idx="2" type="body"/>
          </p:nvPr>
        </p:nvSpPr>
        <p:spPr>
          <a:xfrm>
            <a:off x="2843051" y="3913557"/>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SzPts val="1400"/>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301" name="Google Shape;1301;p294"/>
          <p:cNvSpPr txBox="1"/>
          <p:nvPr>
            <p:ph idx="3" type="body"/>
          </p:nvPr>
        </p:nvSpPr>
        <p:spPr>
          <a:xfrm>
            <a:off x="4584075" y="3913557"/>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SzPts val="1400"/>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302" name="Google Shape;1302;p294"/>
          <p:cNvSpPr txBox="1"/>
          <p:nvPr>
            <p:ph idx="4" type="body"/>
          </p:nvPr>
        </p:nvSpPr>
        <p:spPr>
          <a:xfrm>
            <a:off x="6325099" y="3913557"/>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SzPts val="1400"/>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grpSp>
        <p:nvGrpSpPr>
          <p:cNvPr id="1303" name="Google Shape;1303;p294"/>
          <p:cNvGrpSpPr/>
          <p:nvPr/>
        </p:nvGrpSpPr>
        <p:grpSpPr>
          <a:xfrm>
            <a:off x="881517" y="1424144"/>
            <a:ext cx="7361989" cy="646462"/>
            <a:chOff x="881517" y="2219381"/>
            <a:chExt cx="7361989" cy="646462"/>
          </a:xfrm>
        </p:grpSpPr>
        <p:grpSp>
          <p:nvGrpSpPr>
            <p:cNvPr id="1304" name="Google Shape;1304;p294"/>
            <p:cNvGrpSpPr/>
            <p:nvPr/>
          </p:nvGrpSpPr>
          <p:grpSpPr>
            <a:xfrm>
              <a:off x="881517" y="2219381"/>
              <a:ext cx="397892" cy="646462"/>
              <a:chOff x="1400864" y="1624076"/>
              <a:chExt cx="560368" cy="910439"/>
            </a:xfrm>
          </p:grpSpPr>
          <p:grpSp>
            <p:nvGrpSpPr>
              <p:cNvPr id="1305" name="Google Shape;1305;p294"/>
              <p:cNvGrpSpPr/>
              <p:nvPr/>
            </p:nvGrpSpPr>
            <p:grpSpPr>
              <a:xfrm>
                <a:off x="1400864" y="1624076"/>
                <a:ext cx="560368" cy="825149"/>
                <a:chOff x="1342876" y="1647676"/>
                <a:chExt cx="560368" cy="825149"/>
              </a:xfrm>
            </p:grpSpPr>
            <p:sp>
              <p:nvSpPr>
                <p:cNvPr id="1306" name="Google Shape;1306;p294"/>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sp>
              <p:nvSpPr>
                <p:cNvPr id="1307" name="Google Shape;1307;p294"/>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grpSp>
          <p:cxnSp>
            <p:nvCxnSpPr>
              <p:cNvPr id="1308" name="Google Shape;1308;p294"/>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309" name="Google Shape;1309;p294"/>
              <p:cNvSpPr/>
              <p:nvPr/>
            </p:nvSpPr>
            <p:spPr>
              <a:xfrm rot="2700000">
                <a:off x="1559854" y="1891857"/>
                <a:ext cx="242388" cy="242388"/>
              </a:xfrm>
              <a:prstGeom prst="rect">
                <a:avLst/>
              </a:prstGeom>
              <a:solidFill>
                <a:schemeClr val="accent1"/>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grpSp>
        <p:grpSp>
          <p:nvGrpSpPr>
            <p:cNvPr id="1310" name="Google Shape;1310;p294"/>
            <p:cNvGrpSpPr/>
            <p:nvPr/>
          </p:nvGrpSpPr>
          <p:grpSpPr>
            <a:xfrm>
              <a:off x="2622541" y="2219381"/>
              <a:ext cx="397892" cy="646462"/>
              <a:chOff x="1400864" y="1624076"/>
              <a:chExt cx="560368" cy="910439"/>
            </a:xfrm>
          </p:grpSpPr>
          <p:grpSp>
            <p:nvGrpSpPr>
              <p:cNvPr id="1311" name="Google Shape;1311;p294"/>
              <p:cNvGrpSpPr/>
              <p:nvPr/>
            </p:nvGrpSpPr>
            <p:grpSpPr>
              <a:xfrm>
                <a:off x="1400864" y="1624076"/>
                <a:ext cx="560368" cy="825149"/>
                <a:chOff x="1342876" y="1647676"/>
                <a:chExt cx="560368" cy="825149"/>
              </a:xfrm>
            </p:grpSpPr>
            <p:sp>
              <p:nvSpPr>
                <p:cNvPr id="1312" name="Google Shape;1312;p294"/>
                <p:cNvSpPr/>
                <p:nvPr/>
              </p:nvSpPr>
              <p:spPr>
                <a:xfrm rot="2700000">
                  <a:off x="1424940" y="1729740"/>
                  <a:ext cx="396240" cy="396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sp>
              <p:nvSpPr>
                <p:cNvPr id="1313" name="Google Shape;1313;p294"/>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grpSp>
          <p:cxnSp>
            <p:nvCxnSpPr>
              <p:cNvPr id="1314" name="Google Shape;1314;p294"/>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315" name="Google Shape;1315;p294"/>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grpSp>
        <p:grpSp>
          <p:nvGrpSpPr>
            <p:cNvPr id="1316" name="Google Shape;1316;p294"/>
            <p:cNvGrpSpPr/>
            <p:nvPr/>
          </p:nvGrpSpPr>
          <p:grpSpPr>
            <a:xfrm>
              <a:off x="4363565" y="2219381"/>
              <a:ext cx="397892" cy="646462"/>
              <a:chOff x="1400864" y="1624076"/>
              <a:chExt cx="560368" cy="910439"/>
            </a:xfrm>
          </p:grpSpPr>
          <p:grpSp>
            <p:nvGrpSpPr>
              <p:cNvPr id="1317" name="Google Shape;1317;p294"/>
              <p:cNvGrpSpPr/>
              <p:nvPr/>
            </p:nvGrpSpPr>
            <p:grpSpPr>
              <a:xfrm>
                <a:off x="1400864" y="1624076"/>
                <a:ext cx="560368" cy="825149"/>
                <a:chOff x="1342876" y="1647676"/>
                <a:chExt cx="560368" cy="825149"/>
              </a:xfrm>
            </p:grpSpPr>
            <p:sp>
              <p:nvSpPr>
                <p:cNvPr id="1318" name="Google Shape;1318;p294"/>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sp>
              <p:nvSpPr>
                <p:cNvPr id="1319" name="Google Shape;1319;p294"/>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grpSp>
          <p:cxnSp>
            <p:nvCxnSpPr>
              <p:cNvPr id="1320" name="Google Shape;1320;p294"/>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321" name="Google Shape;1321;p294"/>
              <p:cNvSpPr/>
              <p:nvPr/>
            </p:nvSpPr>
            <p:spPr>
              <a:xfrm rot="2700000">
                <a:off x="1559854" y="1891857"/>
                <a:ext cx="242388" cy="242388"/>
              </a:xfrm>
              <a:prstGeom prst="rect">
                <a:avLst/>
              </a:prstGeom>
              <a:solidFill>
                <a:schemeClr val="accent1"/>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grpSp>
        <p:grpSp>
          <p:nvGrpSpPr>
            <p:cNvPr id="1322" name="Google Shape;1322;p294"/>
            <p:cNvGrpSpPr/>
            <p:nvPr/>
          </p:nvGrpSpPr>
          <p:grpSpPr>
            <a:xfrm>
              <a:off x="6104589" y="2219381"/>
              <a:ext cx="397892" cy="646462"/>
              <a:chOff x="1400864" y="1624076"/>
              <a:chExt cx="560368" cy="910439"/>
            </a:xfrm>
          </p:grpSpPr>
          <p:grpSp>
            <p:nvGrpSpPr>
              <p:cNvPr id="1323" name="Google Shape;1323;p294"/>
              <p:cNvGrpSpPr/>
              <p:nvPr/>
            </p:nvGrpSpPr>
            <p:grpSpPr>
              <a:xfrm>
                <a:off x="1400864" y="1624076"/>
                <a:ext cx="560368" cy="825149"/>
                <a:chOff x="1342876" y="1647676"/>
                <a:chExt cx="560368" cy="825149"/>
              </a:xfrm>
            </p:grpSpPr>
            <p:sp>
              <p:nvSpPr>
                <p:cNvPr id="1324" name="Google Shape;1324;p294"/>
                <p:cNvSpPr/>
                <p:nvPr/>
              </p:nvSpPr>
              <p:spPr>
                <a:xfrm rot="2700000">
                  <a:off x="1424940" y="1729740"/>
                  <a:ext cx="396240" cy="396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sp>
              <p:nvSpPr>
                <p:cNvPr id="1325" name="Google Shape;1325;p294"/>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grpSp>
          <p:cxnSp>
            <p:nvCxnSpPr>
              <p:cNvPr id="1326" name="Google Shape;1326;p294"/>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327" name="Google Shape;1327;p294"/>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grpSp>
        <p:grpSp>
          <p:nvGrpSpPr>
            <p:cNvPr id="1328" name="Google Shape;1328;p294"/>
            <p:cNvGrpSpPr/>
            <p:nvPr/>
          </p:nvGrpSpPr>
          <p:grpSpPr>
            <a:xfrm>
              <a:off x="7845614" y="2219381"/>
              <a:ext cx="397892" cy="646462"/>
              <a:chOff x="1400864" y="1624076"/>
              <a:chExt cx="560368" cy="910439"/>
            </a:xfrm>
          </p:grpSpPr>
          <p:grpSp>
            <p:nvGrpSpPr>
              <p:cNvPr id="1329" name="Google Shape;1329;p294"/>
              <p:cNvGrpSpPr/>
              <p:nvPr/>
            </p:nvGrpSpPr>
            <p:grpSpPr>
              <a:xfrm>
                <a:off x="1400864" y="1624076"/>
                <a:ext cx="560368" cy="825149"/>
                <a:chOff x="1342876" y="1647676"/>
                <a:chExt cx="560368" cy="825149"/>
              </a:xfrm>
            </p:grpSpPr>
            <p:sp>
              <p:nvSpPr>
                <p:cNvPr id="1330" name="Google Shape;1330;p294"/>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sp>
              <p:nvSpPr>
                <p:cNvPr id="1331" name="Google Shape;1331;p294"/>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grpSp>
          <p:cxnSp>
            <p:nvCxnSpPr>
              <p:cNvPr id="1332" name="Google Shape;1332;p294"/>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333" name="Google Shape;1333;p294"/>
              <p:cNvSpPr/>
              <p:nvPr/>
            </p:nvSpPr>
            <p:spPr>
              <a:xfrm rot="2700000">
                <a:off x="1559854" y="1891857"/>
                <a:ext cx="242388" cy="242388"/>
              </a:xfrm>
              <a:prstGeom prst="rect">
                <a:avLst/>
              </a:prstGeom>
              <a:solidFill>
                <a:schemeClr val="accent1"/>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grpSp>
      </p:grpSp>
      <p:sp>
        <p:nvSpPr>
          <p:cNvPr id="1334" name="Google Shape;1334;p294"/>
          <p:cNvSpPr txBox="1"/>
          <p:nvPr>
            <p:ph idx="5" type="body"/>
          </p:nvPr>
        </p:nvSpPr>
        <p:spPr>
          <a:xfrm>
            <a:off x="223088"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SzPts val="1400"/>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335" name="Google Shape;1335;p294"/>
          <p:cNvSpPr txBox="1"/>
          <p:nvPr>
            <p:ph idx="6" type="body"/>
          </p:nvPr>
        </p:nvSpPr>
        <p:spPr>
          <a:xfrm>
            <a:off x="1964112"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SzPts val="1400"/>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336" name="Google Shape;1336;p294"/>
          <p:cNvSpPr txBox="1"/>
          <p:nvPr>
            <p:ph idx="7" type="body"/>
          </p:nvPr>
        </p:nvSpPr>
        <p:spPr>
          <a:xfrm>
            <a:off x="3705136"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SzPts val="1400"/>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337" name="Google Shape;1337;p294"/>
          <p:cNvSpPr txBox="1"/>
          <p:nvPr>
            <p:ph idx="8" type="body"/>
          </p:nvPr>
        </p:nvSpPr>
        <p:spPr>
          <a:xfrm>
            <a:off x="5446160"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SzPts val="1400"/>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338" name="Google Shape;1338;p294"/>
          <p:cNvSpPr txBox="1"/>
          <p:nvPr>
            <p:ph idx="9" type="body"/>
          </p:nvPr>
        </p:nvSpPr>
        <p:spPr>
          <a:xfrm>
            <a:off x="7187185"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SzPts val="1400"/>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21">
    <p:spTree>
      <p:nvGrpSpPr>
        <p:cNvPr id="1339" name="Shape 1339"/>
        <p:cNvGrpSpPr/>
        <p:nvPr/>
      </p:nvGrpSpPr>
      <p:grpSpPr>
        <a:xfrm>
          <a:off x="0" y="0"/>
          <a:ext cx="0" cy="0"/>
          <a:chOff x="0" y="0"/>
          <a:chExt cx="0" cy="0"/>
        </a:xfrm>
      </p:grpSpPr>
      <p:pic>
        <p:nvPicPr>
          <p:cNvPr descr="Shape&#10;&#10;Description automatically generated with low confidence" id="1340" name="Google Shape;1340;p295"/>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1341" name="Google Shape;1341;p295"/>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342" name="Google Shape;1342;p295"/>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1343" name="Google Shape;1343;p295"/>
          <p:cNvGrpSpPr/>
          <p:nvPr/>
        </p:nvGrpSpPr>
        <p:grpSpPr>
          <a:xfrm>
            <a:off x="881517" y="3131028"/>
            <a:ext cx="7361989" cy="646462"/>
            <a:chOff x="881517" y="2219381"/>
            <a:chExt cx="7361989" cy="646462"/>
          </a:xfrm>
        </p:grpSpPr>
        <p:grpSp>
          <p:nvGrpSpPr>
            <p:cNvPr id="1344" name="Google Shape;1344;p295"/>
            <p:cNvGrpSpPr/>
            <p:nvPr/>
          </p:nvGrpSpPr>
          <p:grpSpPr>
            <a:xfrm>
              <a:off x="881517" y="2219381"/>
              <a:ext cx="397892" cy="646462"/>
              <a:chOff x="1400864" y="1624076"/>
              <a:chExt cx="560368" cy="910439"/>
            </a:xfrm>
          </p:grpSpPr>
          <p:grpSp>
            <p:nvGrpSpPr>
              <p:cNvPr id="1345" name="Google Shape;1345;p295"/>
              <p:cNvGrpSpPr/>
              <p:nvPr/>
            </p:nvGrpSpPr>
            <p:grpSpPr>
              <a:xfrm>
                <a:off x="1400864" y="1624076"/>
                <a:ext cx="560368" cy="825149"/>
                <a:chOff x="1342876" y="1647676"/>
                <a:chExt cx="560368" cy="825149"/>
              </a:xfrm>
            </p:grpSpPr>
            <p:sp>
              <p:nvSpPr>
                <p:cNvPr id="1346" name="Google Shape;1346;p295"/>
                <p:cNvSpPr/>
                <p:nvPr/>
              </p:nvSpPr>
              <p:spPr>
                <a:xfrm rot="2700000">
                  <a:off x="1424940" y="1729740"/>
                  <a:ext cx="396240" cy="396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sp>
              <p:nvSpPr>
                <p:cNvPr id="1347" name="Google Shape;1347;p295"/>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grpSp>
          <p:cxnSp>
            <p:nvCxnSpPr>
              <p:cNvPr id="1348" name="Google Shape;1348;p295"/>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349" name="Google Shape;1349;p295"/>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grpSp>
        <p:grpSp>
          <p:nvGrpSpPr>
            <p:cNvPr id="1350" name="Google Shape;1350;p295"/>
            <p:cNvGrpSpPr/>
            <p:nvPr/>
          </p:nvGrpSpPr>
          <p:grpSpPr>
            <a:xfrm>
              <a:off x="2622541" y="2219381"/>
              <a:ext cx="397892" cy="646462"/>
              <a:chOff x="1400864" y="1624076"/>
              <a:chExt cx="560368" cy="910439"/>
            </a:xfrm>
          </p:grpSpPr>
          <p:grpSp>
            <p:nvGrpSpPr>
              <p:cNvPr id="1351" name="Google Shape;1351;p295"/>
              <p:cNvGrpSpPr/>
              <p:nvPr/>
            </p:nvGrpSpPr>
            <p:grpSpPr>
              <a:xfrm>
                <a:off x="1400864" y="1624076"/>
                <a:ext cx="560368" cy="825149"/>
                <a:chOff x="1342876" y="1647676"/>
                <a:chExt cx="560368" cy="825149"/>
              </a:xfrm>
            </p:grpSpPr>
            <p:sp>
              <p:nvSpPr>
                <p:cNvPr id="1352" name="Google Shape;1352;p295"/>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sp>
              <p:nvSpPr>
                <p:cNvPr id="1353" name="Google Shape;1353;p295"/>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grpSp>
          <p:cxnSp>
            <p:nvCxnSpPr>
              <p:cNvPr id="1354" name="Google Shape;1354;p295"/>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355" name="Google Shape;1355;p295"/>
              <p:cNvSpPr/>
              <p:nvPr/>
            </p:nvSpPr>
            <p:spPr>
              <a:xfrm rot="2700000">
                <a:off x="1559854" y="1891857"/>
                <a:ext cx="242388" cy="242388"/>
              </a:xfrm>
              <a:prstGeom prst="rect">
                <a:avLst/>
              </a:prstGeom>
              <a:solidFill>
                <a:schemeClr val="accent1"/>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grpSp>
        <p:grpSp>
          <p:nvGrpSpPr>
            <p:cNvPr id="1356" name="Google Shape;1356;p295"/>
            <p:cNvGrpSpPr/>
            <p:nvPr/>
          </p:nvGrpSpPr>
          <p:grpSpPr>
            <a:xfrm>
              <a:off x="4363565" y="2219381"/>
              <a:ext cx="397892" cy="646462"/>
              <a:chOff x="1400864" y="1624076"/>
              <a:chExt cx="560368" cy="910439"/>
            </a:xfrm>
          </p:grpSpPr>
          <p:grpSp>
            <p:nvGrpSpPr>
              <p:cNvPr id="1357" name="Google Shape;1357;p295"/>
              <p:cNvGrpSpPr/>
              <p:nvPr/>
            </p:nvGrpSpPr>
            <p:grpSpPr>
              <a:xfrm>
                <a:off x="1400864" y="1624076"/>
                <a:ext cx="560368" cy="825149"/>
                <a:chOff x="1342876" y="1647676"/>
                <a:chExt cx="560368" cy="825149"/>
              </a:xfrm>
            </p:grpSpPr>
            <p:sp>
              <p:nvSpPr>
                <p:cNvPr id="1358" name="Google Shape;1358;p295"/>
                <p:cNvSpPr/>
                <p:nvPr/>
              </p:nvSpPr>
              <p:spPr>
                <a:xfrm rot="2700000">
                  <a:off x="1424940" y="1729740"/>
                  <a:ext cx="396240" cy="396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sp>
              <p:nvSpPr>
                <p:cNvPr id="1359" name="Google Shape;1359;p295"/>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grpSp>
          <p:cxnSp>
            <p:nvCxnSpPr>
              <p:cNvPr id="1360" name="Google Shape;1360;p295"/>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361" name="Google Shape;1361;p295"/>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grpSp>
        <p:grpSp>
          <p:nvGrpSpPr>
            <p:cNvPr id="1362" name="Google Shape;1362;p295"/>
            <p:cNvGrpSpPr/>
            <p:nvPr/>
          </p:nvGrpSpPr>
          <p:grpSpPr>
            <a:xfrm>
              <a:off x="6104589" y="2219381"/>
              <a:ext cx="397892" cy="646462"/>
              <a:chOff x="1400864" y="1624076"/>
              <a:chExt cx="560368" cy="910439"/>
            </a:xfrm>
          </p:grpSpPr>
          <p:grpSp>
            <p:nvGrpSpPr>
              <p:cNvPr id="1363" name="Google Shape;1363;p295"/>
              <p:cNvGrpSpPr/>
              <p:nvPr/>
            </p:nvGrpSpPr>
            <p:grpSpPr>
              <a:xfrm>
                <a:off x="1400864" y="1624076"/>
                <a:ext cx="560368" cy="825149"/>
                <a:chOff x="1342876" y="1647676"/>
                <a:chExt cx="560368" cy="825149"/>
              </a:xfrm>
            </p:grpSpPr>
            <p:sp>
              <p:nvSpPr>
                <p:cNvPr id="1364" name="Google Shape;1364;p295"/>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sp>
              <p:nvSpPr>
                <p:cNvPr id="1365" name="Google Shape;1365;p295"/>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grpSp>
          <p:cxnSp>
            <p:nvCxnSpPr>
              <p:cNvPr id="1366" name="Google Shape;1366;p295"/>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367" name="Google Shape;1367;p295"/>
              <p:cNvSpPr/>
              <p:nvPr/>
            </p:nvSpPr>
            <p:spPr>
              <a:xfrm rot="2700000">
                <a:off x="1559854" y="1891857"/>
                <a:ext cx="242388" cy="242388"/>
              </a:xfrm>
              <a:prstGeom prst="rect">
                <a:avLst/>
              </a:prstGeom>
              <a:solidFill>
                <a:schemeClr val="accent1"/>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grpSp>
        <p:grpSp>
          <p:nvGrpSpPr>
            <p:cNvPr id="1368" name="Google Shape;1368;p295"/>
            <p:cNvGrpSpPr/>
            <p:nvPr/>
          </p:nvGrpSpPr>
          <p:grpSpPr>
            <a:xfrm>
              <a:off x="7845614" y="2219381"/>
              <a:ext cx="397892" cy="646462"/>
              <a:chOff x="1400864" y="1624076"/>
              <a:chExt cx="560368" cy="910439"/>
            </a:xfrm>
          </p:grpSpPr>
          <p:grpSp>
            <p:nvGrpSpPr>
              <p:cNvPr id="1369" name="Google Shape;1369;p295"/>
              <p:cNvGrpSpPr/>
              <p:nvPr/>
            </p:nvGrpSpPr>
            <p:grpSpPr>
              <a:xfrm>
                <a:off x="1400864" y="1624076"/>
                <a:ext cx="560368" cy="825149"/>
                <a:chOff x="1342876" y="1647676"/>
                <a:chExt cx="560368" cy="825149"/>
              </a:xfrm>
            </p:grpSpPr>
            <p:sp>
              <p:nvSpPr>
                <p:cNvPr id="1370" name="Google Shape;1370;p295"/>
                <p:cNvSpPr/>
                <p:nvPr/>
              </p:nvSpPr>
              <p:spPr>
                <a:xfrm rot="2700000">
                  <a:off x="1424940" y="1729740"/>
                  <a:ext cx="396240" cy="396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sp>
              <p:nvSpPr>
                <p:cNvPr id="1371" name="Google Shape;1371;p295"/>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grpSp>
          <p:cxnSp>
            <p:nvCxnSpPr>
              <p:cNvPr id="1372" name="Google Shape;1372;p295"/>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373" name="Google Shape;1373;p295"/>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grpSp>
      </p:grpSp>
      <p:sp>
        <p:nvSpPr>
          <p:cNvPr id="1374" name="Google Shape;1374;p295"/>
          <p:cNvSpPr txBox="1"/>
          <p:nvPr>
            <p:ph idx="1" type="body"/>
          </p:nvPr>
        </p:nvSpPr>
        <p:spPr>
          <a:xfrm>
            <a:off x="223088" y="3913557"/>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SzPts val="1400"/>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375" name="Google Shape;1375;p295"/>
          <p:cNvSpPr txBox="1"/>
          <p:nvPr>
            <p:ph idx="2" type="body"/>
          </p:nvPr>
        </p:nvSpPr>
        <p:spPr>
          <a:xfrm>
            <a:off x="1964112" y="3913557"/>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SzPts val="1400"/>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376" name="Google Shape;1376;p295"/>
          <p:cNvSpPr txBox="1"/>
          <p:nvPr>
            <p:ph idx="3" type="body"/>
          </p:nvPr>
        </p:nvSpPr>
        <p:spPr>
          <a:xfrm>
            <a:off x="3705136" y="3913557"/>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SzPts val="1400"/>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377" name="Google Shape;1377;p295"/>
          <p:cNvSpPr txBox="1"/>
          <p:nvPr>
            <p:ph idx="4" type="body"/>
          </p:nvPr>
        </p:nvSpPr>
        <p:spPr>
          <a:xfrm>
            <a:off x="5446160" y="3913557"/>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SzPts val="1400"/>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378" name="Google Shape;1378;p295"/>
          <p:cNvSpPr txBox="1"/>
          <p:nvPr>
            <p:ph idx="5" type="body"/>
          </p:nvPr>
        </p:nvSpPr>
        <p:spPr>
          <a:xfrm>
            <a:off x="7187185" y="3913557"/>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SzPts val="1400"/>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grpSp>
        <p:nvGrpSpPr>
          <p:cNvPr id="1379" name="Google Shape;1379;p295"/>
          <p:cNvGrpSpPr/>
          <p:nvPr/>
        </p:nvGrpSpPr>
        <p:grpSpPr>
          <a:xfrm>
            <a:off x="881517" y="1424144"/>
            <a:ext cx="7361989" cy="646462"/>
            <a:chOff x="881517" y="2219381"/>
            <a:chExt cx="7361989" cy="646462"/>
          </a:xfrm>
        </p:grpSpPr>
        <p:grpSp>
          <p:nvGrpSpPr>
            <p:cNvPr id="1380" name="Google Shape;1380;p295"/>
            <p:cNvGrpSpPr/>
            <p:nvPr/>
          </p:nvGrpSpPr>
          <p:grpSpPr>
            <a:xfrm>
              <a:off x="881517" y="2219381"/>
              <a:ext cx="397892" cy="646462"/>
              <a:chOff x="1400864" y="1624076"/>
              <a:chExt cx="560368" cy="910439"/>
            </a:xfrm>
          </p:grpSpPr>
          <p:grpSp>
            <p:nvGrpSpPr>
              <p:cNvPr id="1381" name="Google Shape;1381;p295"/>
              <p:cNvGrpSpPr/>
              <p:nvPr/>
            </p:nvGrpSpPr>
            <p:grpSpPr>
              <a:xfrm>
                <a:off x="1400864" y="1624076"/>
                <a:ext cx="560368" cy="825149"/>
                <a:chOff x="1342876" y="1647676"/>
                <a:chExt cx="560368" cy="825149"/>
              </a:xfrm>
            </p:grpSpPr>
            <p:sp>
              <p:nvSpPr>
                <p:cNvPr id="1382" name="Google Shape;1382;p295"/>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sp>
              <p:nvSpPr>
                <p:cNvPr id="1383" name="Google Shape;1383;p295"/>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grpSp>
          <p:cxnSp>
            <p:nvCxnSpPr>
              <p:cNvPr id="1384" name="Google Shape;1384;p295"/>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385" name="Google Shape;1385;p295"/>
              <p:cNvSpPr/>
              <p:nvPr/>
            </p:nvSpPr>
            <p:spPr>
              <a:xfrm rot="2700000">
                <a:off x="1559854" y="1891857"/>
                <a:ext cx="242388" cy="242388"/>
              </a:xfrm>
              <a:prstGeom prst="rect">
                <a:avLst/>
              </a:prstGeom>
              <a:solidFill>
                <a:schemeClr val="accent1"/>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grpSp>
        <p:grpSp>
          <p:nvGrpSpPr>
            <p:cNvPr id="1386" name="Google Shape;1386;p295"/>
            <p:cNvGrpSpPr/>
            <p:nvPr/>
          </p:nvGrpSpPr>
          <p:grpSpPr>
            <a:xfrm>
              <a:off x="2622541" y="2219381"/>
              <a:ext cx="397892" cy="646462"/>
              <a:chOff x="1400864" y="1624076"/>
              <a:chExt cx="560368" cy="910439"/>
            </a:xfrm>
          </p:grpSpPr>
          <p:grpSp>
            <p:nvGrpSpPr>
              <p:cNvPr id="1387" name="Google Shape;1387;p295"/>
              <p:cNvGrpSpPr/>
              <p:nvPr/>
            </p:nvGrpSpPr>
            <p:grpSpPr>
              <a:xfrm>
                <a:off x="1400864" y="1624076"/>
                <a:ext cx="560368" cy="825149"/>
                <a:chOff x="1342876" y="1647676"/>
                <a:chExt cx="560368" cy="825149"/>
              </a:xfrm>
            </p:grpSpPr>
            <p:sp>
              <p:nvSpPr>
                <p:cNvPr id="1388" name="Google Shape;1388;p295"/>
                <p:cNvSpPr/>
                <p:nvPr/>
              </p:nvSpPr>
              <p:spPr>
                <a:xfrm rot="2700000">
                  <a:off x="1424940" y="1729740"/>
                  <a:ext cx="396240" cy="396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sp>
              <p:nvSpPr>
                <p:cNvPr id="1389" name="Google Shape;1389;p295"/>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grpSp>
          <p:cxnSp>
            <p:nvCxnSpPr>
              <p:cNvPr id="1390" name="Google Shape;1390;p295"/>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391" name="Google Shape;1391;p295"/>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grpSp>
        <p:grpSp>
          <p:nvGrpSpPr>
            <p:cNvPr id="1392" name="Google Shape;1392;p295"/>
            <p:cNvGrpSpPr/>
            <p:nvPr/>
          </p:nvGrpSpPr>
          <p:grpSpPr>
            <a:xfrm>
              <a:off x="4363565" y="2219381"/>
              <a:ext cx="397892" cy="646462"/>
              <a:chOff x="1400864" y="1624076"/>
              <a:chExt cx="560368" cy="910439"/>
            </a:xfrm>
          </p:grpSpPr>
          <p:grpSp>
            <p:nvGrpSpPr>
              <p:cNvPr id="1393" name="Google Shape;1393;p295"/>
              <p:cNvGrpSpPr/>
              <p:nvPr/>
            </p:nvGrpSpPr>
            <p:grpSpPr>
              <a:xfrm>
                <a:off x="1400864" y="1624076"/>
                <a:ext cx="560368" cy="825149"/>
                <a:chOff x="1342876" y="1647676"/>
                <a:chExt cx="560368" cy="825149"/>
              </a:xfrm>
            </p:grpSpPr>
            <p:sp>
              <p:nvSpPr>
                <p:cNvPr id="1394" name="Google Shape;1394;p295"/>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sp>
              <p:nvSpPr>
                <p:cNvPr id="1395" name="Google Shape;1395;p295"/>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grpSp>
          <p:cxnSp>
            <p:nvCxnSpPr>
              <p:cNvPr id="1396" name="Google Shape;1396;p295"/>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397" name="Google Shape;1397;p295"/>
              <p:cNvSpPr/>
              <p:nvPr/>
            </p:nvSpPr>
            <p:spPr>
              <a:xfrm rot="2700000">
                <a:off x="1559854" y="1891857"/>
                <a:ext cx="242388" cy="242388"/>
              </a:xfrm>
              <a:prstGeom prst="rect">
                <a:avLst/>
              </a:prstGeom>
              <a:solidFill>
                <a:schemeClr val="accent1"/>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grpSp>
        <p:grpSp>
          <p:nvGrpSpPr>
            <p:cNvPr id="1398" name="Google Shape;1398;p295"/>
            <p:cNvGrpSpPr/>
            <p:nvPr/>
          </p:nvGrpSpPr>
          <p:grpSpPr>
            <a:xfrm>
              <a:off x="6104589" y="2219381"/>
              <a:ext cx="397892" cy="646462"/>
              <a:chOff x="1400864" y="1624076"/>
              <a:chExt cx="560368" cy="910439"/>
            </a:xfrm>
          </p:grpSpPr>
          <p:grpSp>
            <p:nvGrpSpPr>
              <p:cNvPr id="1399" name="Google Shape;1399;p295"/>
              <p:cNvGrpSpPr/>
              <p:nvPr/>
            </p:nvGrpSpPr>
            <p:grpSpPr>
              <a:xfrm>
                <a:off x="1400864" y="1624076"/>
                <a:ext cx="560368" cy="825149"/>
                <a:chOff x="1342876" y="1647676"/>
                <a:chExt cx="560368" cy="825149"/>
              </a:xfrm>
            </p:grpSpPr>
            <p:sp>
              <p:nvSpPr>
                <p:cNvPr id="1400" name="Google Shape;1400;p295"/>
                <p:cNvSpPr/>
                <p:nvPr/>
              </p:nvSpPr>
              <p:spPr>
                <a:xfrm rot="2700000">
                  <a:off x="1424940" y="1729740"/>
                  <a:ext cx="396240" cy="396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sp>
              <p:nvSpPr>
                <p:cNvPr id="1401" name="Google Shape;1401;p295"/>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grpSp>
          <p:cxnSp>
            <p:nvCxnSpPr>
              <p:cNvPr id="1402" name="Google Shape;1402;p295"/>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403" name="Google Shape;1403;p295"/>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grpSp>
        <p:grpSp>
          <p:nvGrpSpPr>
            <p:cNvPr id="1404" name="Google Shape;1404;p295"/>
            <p:cNvGrpSpPr/>
            <p:nvPr/>
          </p:nvGrpSpPr>
          <p:grpSpPr>
            <a:xfrm>
              <a:off x="7845614" y="2219381"/>
              <a:ext cx="397892" cy="646462"/>
              <a:chOff x="1400864" y="1624076"/>
              <a:chExt cx="560368" cy="910439"/>
            </a:xfrm>
          </p:grpSpPr>
          <p:grpSp>
            <p:nvGrpSpPr>
              <p:cNvPr id="1405" name="Google Shape;1405;p295"/>
              <p:cNvGrpSpPr/>
              <p:nvPr/>
            </p:nvGrpSpPr>
            <p:grpSpPr>
              <a:xfrm>
                <a:off x="1400864" y="1624076"/>
                <a:ext cx="560368" cy="825149"/>
                <a:chOff x="1342876" y="1647676"/>
                <a:chExt cx="560368" cy="825149"/>
              </a:xfrm>
            </p:grpSpPr>
            <p:sp>
              <p:nvSpPr>
                <p:cNvPr id="1406" name="Google Shape;1406;p295"/>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sp>
              <p:nvSpPr>
                <p:cNvPr id="1407" name="Google Shape;1407;p295"/>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grpSp>
          <p:cxnSp>
            <p:nvCxnSpPr>
              <p:cNvPr id="1408" name="Google Shape;1408;p295"/>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409" name="Google Shape;1409;p295"/>
              <p:cNvSpPr/>
              <p:nvPr/>
            </p:nvSpPr>
            <p:spPr>
              <a:xfrm rot="2700000">
                <a:off x="1559854" y="1891857"/>
                <a:ext cx="242388" cy="242388"/>
              </a:xfrm>
              <a:prstGeom prst="rect">
                <a:avLst/>
              </a:prstGeom>
              <a:solidFill>
                <a:schemeClr val="accent1"/>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grpSp>
      </p:grpSp>
      <p:sp>
        <p:nvSpPr>
          <p:cNvPr id="1410" name="Google Shape;1410;p295"/>
          <p:cNvSpPr txBox="1"/>
          <p:nvPr>
            <p:ph idx="6" type="body"/>
          </p:nvPr>
        </p:nvSpPr>
        <p:spPr>
          <a:xfrm>
            <a:off x="223088"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SzPts val="1400"/>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411" name="Google Shape;1411;p295"/>
          <p:cNvSpPr txBox="1"/>
          <p:nvPr>
            <p:ph idx="7" type="body"/>
          </p:nvPr>
        </p:nvSpPr>
        <p:spPr>
          <a:xfrm>
            <a:off x="1964112"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SzPts val="1400"/>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412" name="Google Shape;1412;p295"/>
          <p:cNvSpPr txBox="1"/>
          <p:nvPr>
            <p:ph idx="8" type="body"/>
          </p:nvPr>
        </p:nvSpPr>
        <p:spPr>
          <a:xfrm>
            <a:off x="3705136"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SzPts val="1400"/>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413" name="Google Shape;1413;p295"/>
          <p:cNvSpPr txBox="1"/>
          <p:nvPr>
            <p:ph idx="9" type="body"/>
          </p:nvPr>
        </p:nvSpPr>
        <p:spPr>
          <a:xfrm>
            <a:off x="5446160"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SzPts val="1400"/>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414" name="Google Shape;1414;p295"/>
          <p:cNvSpPr txBox="1"/>
          <p:nvPr>
            <p:ph idx="13" type="body"/>
          </p:nvPr>
        </p:nvSpPr>
        <p:spPr>
          <a:xfrm>
            <a:off x="7187185"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SzPts val="1400"/>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22">
    <p:spTree>
      <p:nvGrpSpPr>
        <p:cNvPr id="1415" name="Shape 1415"/>
        <p:cNvGrpSpPr/>
        <p:nvPr/>
      </p:nvGrpSpPr>
      <p:grpSpPr>
        <a:xfrm>
          <a:off x="0" y="0"/>
          <a:ext cx="0" cy="0"/>
          <a:chOff x="0" y="0"/>
          <a:chExt cx="0" cy="0"/>
        </a:xfrm>
      </p:grpSpPr>
      <p:pic>
        <p:nvPicPr>
          <p:cNvPr descr="Shape&#10;&#10;Description automatically generated with low confidence" id="1416" name="Google Shape;1416;p296"/>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1417" name="Google Shape;1417;p296"/>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18" name="Google Shape;1418;p296"/>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1419" name="Google Shape;1419;p296"/>
          <p:cNvGrpSpPr/>
          <p:nvPr/>
        </p:nvGrpSpPr>
        <p:grpSpPr>
          <a:xfrm>
            <a:off x="2805107" y="1224889"/>
            <a:ext cx="3533786" cy="3185052"/>
            <a:chOff x="2801099" y="1114361"/>
            <a:chExt cx="3533786" cy="3185052"/>
          </a:xfrm>
        </p:grpSpPr>
        <p:grpSp>
          <p:nvGrpSpPr>
            <p:cNvPr id="1420" name="Google Shape;1420;p296"/>
            <p:cNvGrpSpPr/>
            <p:nvPr/>
          </p:nvGrpSpPr>
          <p:grpSpPr>
            <a:xfrm>
              <a:off x="2801099" y="1228944"/>
              <a:ext cx="3533786" cy="2955886"/>
              <a:chOff x="2801099" y="1066147"/>
              <a:chExt cx="3533786" cy="2955886"/>
            </a:xfrm>
          </p:grpSpPr>
          <p:grpSp>
            <p:nvGrpSpPr>
              <p:cNvPr id="1421" name="Google Shape;1421;p296"/>
              <p:cNvGrpSpPr/>
              <p:nvPr/>
            </p:nvGrpSpPr>
            <p:grpSpPr>
              <a:xfrm>
                <a:off x="6252959" y="1066147"/>
                <a:ext cx="81926" cy="2955886"/>
                <a:chOff x="6252959" y="1066147"/>
                <a:chExt cx="81926" cy="2955886"/>
              </a:xfrm>
            </p:grpSpPr>
            <p:sp>
              <p:nvSpPr>
                <p:cNvPr id="1422" name="Google Shape;1422;p296"/>
                <p:cNvSpPr/>
                <p:nvPr/>
              </p:nvSpPr>
              <p:spPr>
                <a:xfrm>
                  <a:off x="6252959" y="1784637"/>
                  <a:ext cx="81926" cy="81926"/>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sp>
              <p:nvSpPr>
                <p:cNvPr id="1423" name="Google Shape;1423;p296"/>
                <p:cNvSpPr/>
                <p:nvPr/>
              </p:nvSpPr>
              <p:spPr>
                <a:xfrm>
                  <a:off x="6252959" y="2503127"/>
                  <a:ext cx="81926" cy="81926"/>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sp>
              <p:nvSpPr>
                <p:cNvPr id="1424" name="Google Shape;1424;p296"/>
                <p:cNvSpPr/>
                <p:nvPr/>
              </p:nvSpPr>
              <p:spPr>
                <a:xfrm>
                  <a:off x="6252959" y="3221617"/>
                  <a:ext cx="81926" cy="81926"/>
                </a:xfrm>
                <a:prstGeom prst="ellipse">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sp>
              <p:nvSpPr>
                <p:cNvPr id="1425" name="Google Shape;1425;p296"/>
                <p:cNvSpPr/>
                <p:nvPr/>
              </p:nvSpPr>
              <p:spPr>
                <a:xfrm>
                  <a:off x="6252959" y="3940107"/>
                  <a:ext cx="81926" cy="81926"/>
                </a:xfrm>
                <a:prstGeom prst="ellipse">
                  <a:avLst/>
                </a:prstGeom>
                <a:solidFill>
                  <a:srgbClr val="BFBFB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sp>
              <p:nvSpPr>
                <p:cNvPr id="1426" name="Google Shape;1426;p296"/>
                <p:cNvSpPr/>
                <p:nvPr/>
              </p:nvSpPr>
              <p:spPr>
                <a:xfrm>
                  <a:off x="6252959" y="1066147"/>
                  <a:ext cx="81926" cy="81926"/>
                </a:xfrm>
                <a:prstGeom prst="ellipse">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grpSp>
          <p:grpSp>
            <p:nvGrpSpPr>
              <p:cNvPr id="1427" name="Google Shape;1427;p296"/>
              <p:cNvGrpSpPr/>
              <p:nvPr/>
            </p:nvGrpSpPr>
            <p:grpSpPr>
              <a:xfrm>
                <a:off x="2801099" y="1066147"/>
                <a:ext cx="81926" cy="2955886"/>
                <a:chOff x="2801099" y="1066147"/>
                <a:chExt cx="81926" cy="2955886"/>
              </a:xfrm>
            </p:grpSpPr>
            <p:sp>
              <p:nvSpPr>
                <p:cNvPr id="1428" name="Google Shape;1428;p296"/>
                <p:cNvSpPr/>
                <p:nvPr/>
              </p:nvSpPr>
              <p:spPr>
                <a:xfrm>
                  <a:off x="2801099" y="1784637"/>
                  <a:ext cx="81926" cy="81926"/>
                </a:xfrm>
                <a:prstGeom prst="ellipse">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sp>
              <p:nvSpPr>
                <p:cNvPr id="1429" name="Google Shape;1429;p296"/>
                <p:cNvSpPr/>
                <p:nvPr/>
              </p:nvSpPr>
              <p:spPr>
                <a:xfrm>
                  <a:off x="2801099" y="2503127"/>
                  <a:ext cx="81926" cy="81926"/>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sp>
              <p:nvSpPr>
                <p:cNvPr id="1430" name="Google Shape;1430;p296"/>
                <p:cNvSpPr/>
                <p:nvPr/>
              </p:nvSpPr>
              <p:spPr>
                <a:xfrm>
                  <a:off x="2801099" y="3221617"/>
                  <a:ext cx="81926" cy="81926"/>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sp>
              <p:nvSpPr>
                <p:cNvPr id="1431" name="Google Shape;1431;p296"/>
                <p:cNvSpPr/>
                <p:nvPr/>
              </p:nvSpPr>
              <p:spPr>
                <a:xfrm>
                  <a:off x="2801099" y="3940107"/>
                  <a:ext cx="81926" cy="81926"/>
                </a:xfrm>
                <a:prstGeom prst="ellipse">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sp>
              <p:nvSpPr>
                <p:cNvPr id="1432" name="Google Shape;1432;p296"/>
                <p:cNvSpPr/>
                <p:nvPr/>
              </p:nvSpPr>
              <p:spPr>
                <a:xfrm>
                  <a:off x="2801099" y="1066147"/>
                  <a:ext cx="81926" cy="81926"/>
                </a:xfrm>
                <a:prstGeom prst="ellipse">
                  <a:avLst/>
                </a:prstGeom>
                <a:solidFill>
                  <a:srgbClr val="BFBFB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grpSp>
        </p:grpSp>
        <p:grpSp>
          <p:nvGrpSpPr>
            <p:cNvPr id="1433" name="Google Shape;1433;p296"/>
            <p:cNvGrpSpPr/>
            <p:nvPr/>
          </p:nvGrpSpPr>
          <p:grpSpPr>
            <a:xfrm>
              <a:off x="2975830" y="1114361"/>
              <a:ext cx="3184323" cy="3185052"/>
              <a:chOff x="2908735" y="1068601"/>
              <a:chExt cx="3326530" cy="3327292"/>
            </a:xfrm>
          </p:grpSpPr>
          <p:sp>
            <p:nvSpPr>
              <p:cNvPr id="1434" name="Google Shape;1434;p296"/>
              <p:cNvSpPr/>
              <p:nvPr/>
            </p:nvSpPr>
            <p:spPr>
              <a:xfrm>
                <a:off x="2908735" y="1068601"/>
                <a:ext cx="3326530" cy="3327292"/>
              </a:xfrm>
              <a:custGeom>
                <a:rect b="b" l="l" r="r" t="t"/>
                <a:pathLst>
                  <a:path extrusionOk="0" h="3708" w="3708">
                    <a:moveTo>
                      <a:pt x="278" y="1350"/>
                    </a:moveTo>
                    <a:cubicBezTo>
                      <a:pt x="556" y="480"/>
                      <a:pt x="1487" y="0"/>
                      <a:pt x="2358" y="278"/>
                    </a:cubicBezTo>
                    <a:cubicBezTo>
                      <a:pt x="3228" y="556"/>
                      <a:pt x="3708" y="1487"/>
                      <a:pt x="3430" y="2358"/>
                    </a:cubicBezTo>
                    <a:cubicBezTo>
                      <a:pt x="3152" y="3228"/>
                      <a:pt x="2221" y="3708"/>
                      <a:pt x="1350" y="3430"/>
                    </a:cubicBezTo>
                    <a:cubicBezTo>
                      <a:pt x="480" y="3152"/>
                      <a:pt x="0" y="2221"/>
                      <a:pt x="278" y="1350"/>
                    </a:cubicBezTo>
                    <a:close/>
                  </a:path>
                </a:pathLst>
              </a:custGeom>
              <a:solidFill>
                <a:srgbClr val="F2F2F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Public Sans"/>
                  <a:ea typeface="Public Sans"/>
                  <a:cs typeface="Public Sans"/>
                  <a:sym typeface="Public Sans"/>
                </a:endParaRPr>
              </a:p>
            </p:txBody>
          </p:sp>
          <p:sp>
            <p:nvSpPr>
              <p:cNvPr id="1435" name="Google Shape;1435;p296"/>
              <p:cNvSpPr/>
              <p:nvPr/>
            </p:nvSpPr>
            <p:spPr>
              <a:xfrm>
                <a:off x="3510752" y="1490314"/>
                <a:ext cx="1060348" cy="1239954"/>
              </a:xfrm>
              <a:custGeom>
                <a:rect b="b" l="l" r="r" t="t"/>
                <a:pathLst>
                  <a:path extrusionOk="0" h="1458" w="1247">
                    <a:moveTo>
                      <a:pt x="0" y="562"/>
                    </a:moveTo>
                    <a:cubicBezTo>
                      <a:pt x="1247" y="1458"/>
                      <a:pt x="1247" y="1458"/>
                      <a:pt x="1247" y="1458"/>
                    </a:cubicBezTo>
                    <a:cubicBezTo>
                      <a:pt x="765" y="0"/>
                      <a:pt x="765" y="0"/>
                      <a:pt x="765" y="0"/>
                    </a:cubicBezTo>
                    <a:cubicBezTo>
                      <a:pt x="462" y="101"/>
                      <a:pt x="191" y="297"/>
                      <a:pt x="0" y="562"/>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Public Sans"/>
                  <a:ea typeface="Public Sans"/>
                  <a:cs typeface="Public Sans"/>
                  <a:sym typeface="Public Sans"/>
                </a:endParaRPr>
              </a:p>
            </p:txBody>
          </p:sp>
          <p:sp>
            <p:nvSpPr>
              <p:cNvPr id="1436" name="Google Shape;1436;p296"/>
              <p:cNvSpPr/>
              <p:nvPr/>
            </p:nvSpPr>
            <p:spPr>
              <a:xfrm>
                <a:off x="3264202" y="1969019"/>
                <a:ext cx="1306180" cy="769168"/>
              </a:xfrm>
              <a:custGeom>
                <a:rect b="b" l="l" r="r" t="t"/>
                <a:pathLst>
                  <a:path extrusionOk="0" h="904" w="1536">
                    <a:moveTo>
                      <a:pt x="74" y="428"/>
                    </a:moveTo>
                    <a:cubicBezTo>
                      <a:pt x="23" y="586"/>
                      <a:pt x="0" y="747"/>
                      <a:pt x="1" y="904"/>
                    </a:cubicBezTo>
                    <a:cubicBezTo>
                      <a:pt x="1536" y="896"/>
                      <a:pt x="1536" y="896"/>
                      <a:pt x="1536" y="896"/>
                    </a:cubicBezTo>
                    <a:cubicBezTo>
                      <a:pt x="290" y="0"/>
                      <a:pt x="290" y="0"/>
                      <a:pt x="290" y="0"/>
                    </a:cubicBezTo>
                    <a:cubicBezTo>
                      <a:pt x="198" y="128"/>
                      <a:pt x="124" y="271"/>
                      <a:pt x="74" y="428"/>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Public Sans"/>
                  <a:ea typeface="Public Sans"/>
                  <a:cs typeface="Public Sans"/>
                  <a:sym typeface="Public Sans"/>
                </a:endParaRPr>
              </a:p>
            </p:txBody>
          </p:sp>
          <p:sp>
            <p:nvSpPr>
              <p:cNvPr id="1437" name="Google Shape;1437;p296"/>
              <p:cNvSpPr/>
              <p:nvPr/>
            </p:nvSpPr>
            <p:spPr>
              <a:xfrm>
                <a:off x="3519391" y="2733867"/>
                <a:ext cx="1051711" cy="1244273"/>
              </a:xfrm>
              <a:custGeom>
                <a:rect b="b" l="l" r="r" t="t"/>
                <a:pathLst>
                  <a:path extrusionOk="0" h="1463" w="1237">
                    <a:moveTo>
                      <a:pt x="769" y="1463"/>
                    </a:moveTo>
                    <a:cubicBezTo>
                      <a:pt x="1237" y="0"/>
                      <a:pt x="1237" y="0"/>
                      <a:pt x="1237" y="0"/>
                    </a:cubicBezTo>
                    <a:cubicBezTo>
                      <a:pt x="0" y="908"/>
                      <a:pt x="0" y="908"/>
                      <a:pt x="0" y="908"/>
                    </a:cubicBezTo>
                    <a:cubicBezTo>
                      <a:pt x="185" y="1161"/>
                      <a:pt x="449" y="1361"/>
                      <a:pt x="769" y="1463"/>
                    </a:cubicBezTo>
                    <a:close/>
                  </a:path>
                </a:pathLst>
              </a:cu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Public Sans"/>
                  <a:ea typeface="Public Sans"/>
                  <a:cs typeface="Public Sans"/>
                  <a:sym typeface="Public Sans"/>
                </a:endParaRPr>
              </a:p>
            </p:txBody>
          </p:sp>
          <p:sp>
            <p:nvSpPr>
              <p:cNvPr id="1438" name="Google Shape;1438;p296"/>
              <p:cNvSpPr/>
              <p:nvPr/>
            </p:nvSpPr>
            <p:spPr>
              <a:xfrm>
                <a:off x="4162942" y="1398533"/>
                <a:ext cx="806959" cy="1331734"/>
              </a:xfrm>
              <a:custGeom>
                <a:rect b="b" l="l" r="r" t="t"/>
                <a:pathLst>
                  <a:path extrusionOk="0" h="1566" w="949">
                    <a:moveTo>
                      <a:pt x="0" y="108"/>
                    </a:moveTo>
                    <a:cubicBezTo>
                      <a:pt x="481" y="1566"/>
                      <a:pt x="481" y="1566"/>
                      <a:pt x="481" y="1566"/>
                    </a:cubicBezTo>
                    <a:cubicBezTo>
                      <a:pt x="949" y="102"/>
                      <a:pt x="949" y="102"/>
                      <a:pt x="949" y="102"/>
                    </a:cubicBezTo>
                    <a:cubicBezTo>
                      <a:pt x="628" y="0"/>
                      <a:pt x="298" y="10"/>
                      <a:pt x="0" y="108"/>
                    </a:cubicBezTo>
                    <a:close/>
                  </a:path>
                </a:pathLst>
              </a:custGeom>
              <a:solidFill>
                <a:srgbClr val="D8D8D8"/>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Public Sans"/>
                  <a:ea typeface="Public Sans"/>
                  <a:cs typeface="Public Sans"/>
                  <a:sym typeface="Public Sans"/>
                </a:endParaRPr>
              </a:p>
            </p:txBody>
          </p:sp>
          <p:sp>
            <p:nvSpPr>
              <p:cNvPr id="1439" name="Google Shape;1439;p296"/>
              <p:cNvSpPr/>
              <p:nvPr/>
            </p:nvSpPr>
            <p:spPr>
              <a:xfrm>
                <a:off x="3264202" y="2732066"/>
                <a:ext cx="1306180" cy="773126"/>
              </a:xfrm>
              <a:custGeom>
                <a:rect b="b" l="l" r="r" t="t"/>
                <a:pathLst>
                  <a:path extrusionOk="0" h="909" w="1536">
                    <a:moveTo>
                      <a:pt x="298" y="909"/>
                    </a:moveTo>
                    <a:cubicBezTo>
                      <a:pt x="1536" y="0"/>
                      <a:pt x="1536" y="0"/>
                      <a:pt x="1536" y="0"/>
                    </a:cubicBezTo>
                    <a:cubicBezTo>
                      <a:pt x="0" y="8"/>
                      <a:pt x="0" y="8"/>
                      <a:pt x="0" y="8"/>
                    </a:cubicBezTo>
                    <a:cubicBezTo>
                      <a:pt x="3" y="335"/>
                      <a:pt x="110" y="651"/>
                      <a:pt x="298" y="909"/>
                    </a:cubicBezTo>
                    <a:close/>
                  </a:path>
                </a:pathLst>
              </a:custGeom>
              <a:solidFill>
                <a:schemeClr val="l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Public Sans"/>
                  <a:ea typeface="Public Sans"/>
                  <a:cs typeface="Public Sans"/>
                  <a:sym typeface="Public Sans"/>
                </a:endParaRPr>
              </a:p>
            </p:txBody>
          </p:sp>
          <p:sp>
            <p:nvSpPr>
              <p:cNvPr id="1440" name="Google Shape;1440;p296"/>
              <p:cNvSpPr/>
              <p:nvPr/>
            </p:nvSpPr>
            <p:spPr>
              <a:xfrm>
                <a:off x="4574699" y="1958941"/>
                <a:ext cx="1306180" cy="772406"/>
              </a:xfrm>
              <a:custGeom>
                <a:rect b="b" l="l" r="r" t="t"/>
                <a:pathLst>
                  <a:path extrusionOk="0" h="908" w="1536">
                    <a:moveTo>
                      <a:pt x="1237" y="0"/>
                    </a:moveTo>
                    <a:cubicBezTo>
                      <a:pt x="0" y="908"/>
                      <a:pt x="0" y="908"/>
                      <a:pt x="0" y="908"/>
                    </a:cubicBezTo>
                    <a:cubicBezTo>
                      <a:pt x="1536" y="902"/>
                      <a:pt x="1536" y="902"/>
                      <a:pt x="1536" y="902"/>
                    </a:cubicBezTo>
                    <a:cubicBezTo>
                      <a:pt x="1533" y="575"/>
                      <a:pt x="1427" y="259"/>
                      <a:pt x="1237" y="0"/>
                    </a:cubicBezTo>
                    <a:close/>
                  </a:path>
                </a:pathLst>
              </a:custGeom>
              <a:solidFill>
                <a:schemeClr val="l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Public Sans"/>
                  <a:ea typeface="Public Sans"/>
                  <a:cs typeface="Public Sans"/>
                  <a:sym typeface="Public Sans"/>
                </a:endParaRPr>
              </a:p>
            </p:txBody>
          </p:sp>
          <p:sp>
            <p:nvSpPr>
              <p:cNvPr id="1441" name="Google Shape;1441;p296"/>
              <p:cNvSpPr/>
              <p:nvPr/>
            </p:nvSpPr>
            <p:spPr>
              <a:xfrm>
                <a:off x="4574699" y="2727029"/>
                <a:ext cx="1306900" cy="768806"/>
              </a:xfrm>
              <a:custGeom>
                <a:rect b="b" l="l" r="r" t="t"/>
                <a:pathLst>
                  <a:path extrusionOk="0" h="904" w="1537">
                    <a:moveTo>
                      <a:pt x="1462" y="474"/>
                    </a:moveTo>
                    <a:cubicBezTo>
                      <a:pt x="1513" y="316"/>
                      <a:pt x="1537" y="157"/>
                      <a:pt x="1536" y="0"/>
                    </a:cubicBezTo>
                    <a:cubicBezTo>
                      <a:pt x="0" y="6"/>
                      <a:pt x="0" y="6"/>
                      <a:pt x="0" y="6"/>
                    </a:cubicBezTo>
                    <a:cubicBezTo>
                      <a:pt x="1247" y="904"/>
                      <a:pt x="1247" y="904"/>
                      <a:pt x="1247" y="904"/>
                    </a:cubicBezTo>
                    <a:cubicBezTo>
                      <a:pt x="1339" y="776"/>
                      <a:pt x="1412" y="631"/>
                      <a:pt x="1462" y="474"/>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Public Sans"/>
                  <a:ea typeface="Public Sans"/>
                  <a:cs typeface="Public Sans"/>
                  <a:sym typeface="Public Sans"/>
                </a:endParaRPr>
              </a:p>
            </p:txBody>
          </p:sp>
          <p:sp>
            <p:nvSpPr>
              <p:cNvPr id="1442" name="Google Shape;1442;p296"/>
              <p:cNvSpPr/>
              <p:nvPr/>
            </p:nvSpPr>
            <p:spPr>
              <a:xfrm>
                <a:off x="4572900" y="1485996"/>
                <a:ext cx="1052790" cy="1244273"/>
              </a:xfrm>
              <a:custGeom>
                <a:rect b="b" l="l" r="r" t="t"/>
                <a:pathLst>
                  <a:path extrusionOk="0" h="1463" w="1238">
                    <a:moveTo>
                      <a:pt x="468" y="0"/>
                    </a:moveTo>
                    <a:cubicBezTo>
                      <a:pt x="0" y="1463"/>
                      <a:pt x="0" y="1463"/>
                      <a:pt x="0" y="1463"/>
                    </a:cubicBezTo>
                    <a:cubicBezTo>
                      <a:pt x="1238" y="555"/>
                      <a:pt x="1238" y="555"/>
                      <a:pt x="1238" y="555"/>
                    </a:cubicBezTo>
                    <a:cubicBezTo>
                      <a:pt x="1053" y="302"/>
                      <a:pt x="790" y="103"/>
                      <a:pt x="468" y="0"/>
                    </a:cubicBezTo>
                    <a:close/>
                  </a:path>
                </a:pathLst>
              </a:cu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Public Sans"/>
                  <a:ea typeface="Public Sans"/>
                  <a:cs typeface="Public Sans"/>
                  <a:sym typeface="Public Sans"/>
                </a:endParaRPr>
              </a:p>
            </p:txBody>
          </p:sp>
          <p:sp>
            <p:nvSpPr>
              <p:cNvPr id="1443" name="Google Shape;1443;p296"/>
              <p:cNvSpPr/>
              <p:nvPr/>
            </p:nvSpPr>
            <p:spPr>
              <a:xfrm>
                <a:off x="4574699" y="2733147"/>
                <a:ext cx="1059268" cy="1240673"/>
              </a:xfrm>
              <a:custGeom>
                <a:rect b="b" l="l" r="r" t="t"/>
                <a:pathLst>
                  <a:path extrusionOk="0" h="1459" w="1246">
                    <a:moveTo>
                      <a:pt x="1246" y="897"/>
                    </a:moveTo>
                    <a:cubicBezTo>
                      <a:pt x="0" y="0"/>
                      <a:pt x="0" y="0"/>
                      <a:pt x="0" y="0"/>
                    </a:cubicBezTo>
                    <a:cubicBezTo>
                      <a:pt x="480" y="1459"/>
                      <a:pt x="480" y="1459"/>
                      <a:pt x="480" y="1459"/>
                    </a:cubicBezTo>
                    <a:cubicBezTo>
                      <a:pt x="784" y="1358"/>
                      <a:pt x="1055" y="1162"/>
                      <a:pt x="1246" y="897"/>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Public Sans"/>
                  <a:ea typeface="Public Sans"/>
                  <a:cs typeface="Public Sans"/>
                  <a:sym typeface="Public Sans"/>
                </a:endParaRPr>
              </a:p>
            </p:txBody>
          </p:sp>
          <p:sp>
            <p:nvSpPr>
              <p:cNvPr id="1444" name="Google Shape;1444;p296"/>
              <p:cNvSpPr/>
              <p:nvPr/>
            </p:nvSpPr>
            <p:spPr>
              <a:xfrm>
                <a:off x="4174099" y="2733867"/>
                <a:ext cx="807679" cy="1332815"/>
              </a:xfrm>
              <a:custGeom>
                <a:rect b="b" l="l" r="r" t="t"/>
                <a:pathLst>
                  <a:path extrusionOk="0" h="1567" w="950">
                    <a:moveTo>
                      <a:pt x="950" y="1458"/>
                    </a:moveTo>
                    <a:cubicBezTo>
                      <a:pt x="468" y="0"/>
                      <a:pt x="468" y="0"/>
                      <a:pt x="468" y="0"/>
                    </a:cubicBezTo>
                    <a:cubicBezTo>
                      <a:pt x="0" y="1464"/>
                      <a:pt x="0" y="1464"/>
                      <a:pt x="0" y="1464"/>
                    </a:cubicBezTo>
                    <a:cubicBezTo>
                      <a:pt x="322" y="1567"/>
                      <a:pt x="652" y="1556"/>
                      <a:pt x="950" y="1458"/>
                    </a:cubicBezTo>
                    <a:close/>
                  </a:path>
                </a:pathLst>
              </a:custGeom>
              <a:solidFill>
                <a:srgbClr val="D8D8D8"/>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Public Sans"/>
                  <a:ea typeface="Public Sans"/>
                  <a:cs typeface="Public Sans"/>
                  <a:sym typeface="Public Sans"/>
                </a:endParaRPr>
              </a:p>
            </p:txBody>
          </p:sp>
          <p:sp>
            <p:nvSpPr>
              <p:cNvPr id="1445" name="Google Shape;1445;p296"/>
              <p:cNvSpPr/>
              <p:nvPr/>
            </p:nvSpPr>
            <p:spPr>
              <a:xfrm>
                <a:off x="4369541" y="1554021"/>
                <a:ext cx="405639" cy="405640"/>
              </a:xfrm>
              <a:prstGeom prst="ellipse">
                <a:avLst/>
              </a:prstGeom>
              <a:solidFill>
                <a:srgbClr val="FFFFFF"/>
              </a:solidFill>
              <a:ln>
                <a:noFill/>
              </a:ln>
              <a:effectLst>
                <a:outerShdw blurRad="63500" sx="102000" rotWithShape="0" algn="ctr" sy="102000">
                  <a:srgbClr val="000000">
                    <a:alpha val="40000"/>
                  </a:srgbClr>
                </a:outerShdw>
              </a:effectLst>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Public Sans"/>
                  <a:ea typeface="Public Sans"/>
                  <a:cs typeface="Public Sans"/>
                  <a:sym typeface="Public Sans"/>
                </a:endParaRPr>
              </a:p>
            </p:txBody>
          </p:sp>
          <p:sp>
            <p:nvSpPr>
              <p:cNvPr id="1446" name="Google Shape;1446;p296"/>
              <p:cNvSpPr/>
              <p:nvPr/>
            </p:nvSpPr>
            <p:spPr>
              <a:xfrm>
                <a:off x="3770260" y="1712390"/>
                <a:ext cx="459988" cy="459268"/>
              </a:xfrm>
              <a:custGeom>
                <a:rect b="b" l="l" r="r" t="t"/>
                <a:pathLst>
                  <a:path extrusionOk="0" h="540" w="541">
                    <a:moveTo>
                      <a:pt x="463" y="130"/>
                    </a:moveTo>
                    <a:cubicBezTo>
                      <a:pt x="541" y="236"/>
                      <a:pt x="517" y="386"/>
                      <a:pt x="411" y="463"/>
                    </a:cubicBezTo>
                    <a:cubicBezTo>
                      <a:pt x="304" y="540"/>
                      <a:pt x="155" y="517"/>
                      <a:pt x="78" y="410"/>
                    </a:cubicBezTo>
                    <a:cubicBezTo>
                      <a:pt x="0" y="304"/>
                      <a:pt x="24" y="155"/>
                      <a:pt x="130" y="77"/>
                    </a:cubicBezTo>
                    <a:cubicBezTo>
                      <a:pt x="237" y="0"/>
                      <a:pt x="386" y="23"/>
                      <a:pt x="463" y="130"/>
                    </a:cubicBezTo>
                    <a:close/>
                  </a:path>
                </a:pathLst>
              </a:custGeom>
              <a:solidFill>
                <a:srgbClr val="FFFFFF"/>
              </a:solidFill>
              <a:ln>
                <a:noFill/>
              </a:ln>
              <a:effectLst>
                <a:outerShdw blurRad="63500" sx="102000" rotWithShape="0" algn="ctr" sy="102000">
                  <a:srgbClr val="000000">
                    <a:alpha val="40000"/>
                  </a:srgbClr>
                </a:outerShdw>
              </a:effectLst>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Public Sans"/>
                  <a:ea typeface="Public Sans"/>
                  <a:cs typeface="Public Sans"/>
                  <a:sym typeface="Public Sans"/>
                </a:endParaRPr>
              </a:p>
            </p:txBody>
          </p:sp>
          <p:sp>
            <p:nvSpPr>
              <p:cNvPr id="1447" name="Google Shape;1447;p296"/>
              <p:cNvSpPr/>
              <p:nvPr/>
            </p:nvSpPr>
            <p:spPr>
              <a:xfrm>
                <a:off x="3418969" y="2200452"/>
                <a:ext cx="454949" cy="455309"/>
              </a:xfrm>
              <a:custGeom>
                <a:rect b="b" l="l" r="r" t="t"/>
                <a:pathLst>
                  <a:path extrusionOk="0" h="535" w="535">
                    <a:moveTo>
                      <a:pt x="341" y="41"/>
                    </a:moveTo>
                    <a:cubicBezTo>
                      <a:pt x="466" y="81"/>
                      <a:pt x="535" y="216"/>
                      <a:pt x="494" y="341"/>
                    </a:cubicBezTo>
                    <a:cubicBezTo>
                      <a:pt x="453" y="466"/>
                      <a:pt x="319" y="535"/>
                      <a:pt x="193" y="494"/>
                    </a:cubicBezTo>
                    <a:cubicBezTo>
                      <a:pt x="68" y="454"/>
                      <a:pt x="0" y="319"/>
                      <a:pt x="40" y="194"/>
                    </a:cubicBezTo>
                    <a:cubicBezTo>
                      <a:pt x="81" y="69"/>
                      <a:pt x="215" y="0"/>
                      <a:pt x="341" y="41"/>
                    </a:cubicBezTo>
                    <a:close/>
                  </a:path>
                </a:pathLst>
              </a:custGeom>
              <a:solidFill>
                <a:srgbClr val="FFFFFF"/>
              </a:solidFill>
              <a:ln>
                <a:noFill/>
              </a:ln>
              <a:effectLst>
                <a:outerShdw blurRad="63500" sx="102000" rotWithShape="0" algn="ctr" sy="102000">
                  <a:srgbClr val="000000">
                    <a:alpha val="40000"/>
                  </a:srgbClr>
                </a:outerShdw>
              </a:effectLst>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Public Sans"/>
                  <a:ea typeface="Public Sans"/>
                  <a:cs typeface="Public Sans"/>
                  <a:sym typeface="Public Sans"/>
                </a:endParaRPr>
              </a:p>
            </p:txBody>
          </p:sp>
          <p:sp>
            <p:nvSpPr>
              <p:cNvPr id="1448" name="Google Shape;1448;p296"/>
              <p:cNvSpPr/>
              <p:nvPr/>
            </p:nvSpPr>
            <p:spPr>
              <a:xfrm>
                <a:off x="3417170" y="2801893"/>
                <a:ext cx="454949" cy="454949"/>
              </a:xfrm>
              <a:custGeom>
                <a:rect b="b" l="l" r="r" t="t"/>
                <a:pathLst>
                  <a:path extrusionOk="0" h="535" w="535">
                    <a:moveTo>
                      <a:pt x="194" y="41"/>
                    </a:moveTo>
                    <a:cubicBezTo>
                      <a:pt x="319" y="0"/>
                      <a:pt x="454" y="69"/>
                      <a:pt x="495" y="194"/>
                    </a:cubicBezTo>
                    <a:cubicBezTo>
                      <a:pt x="535" y="319"/>
                      <a:pt x="467" y="454"/>
                      <a:pt x="342" y="494"/>
                    </a:cubicBezTo>
                    <a:cubicBezTo>
                      <a:pt x="216" y="535"/>
                      <a:pt x="82" y="467"/>
                      <a:pt x="41" y="341"/>
                    </a:cubicBezTo>
                    <a:cubicBezTo>
                      <a:pt x="0" y="216"/>
                      <a:pt x="69" y="82"/>
                      <a:pt x="194" y="41"/>
                    </a:cubicBezTo>
                    <a:close/>
                  </a:path>
                </a:pathLst>
              </a:custGeom>
              <a:solidFill>
                <a:srgbClr val="FFFFFF"/>
              </a:solidFill>
              <a:ln>
                <a:noFill/>
              </a:ln>
              <a:effectLst>
                <a:outerShdw blurRad="63500" sx="102000" rotWithShape="0" algn="ctr" sy="102000">
                  <a:srgbClr val="000000">
                    <a:alpha val="40000"/>
                  </a:srgbClr>
                </a:outerShdw>
              </a:effectLst>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Public Sans"/>
                  <a:ea typeface="Public Sans"/>
                  <a:cs typeface="Public Sans"/>
                  <a:sym typeface="Public Sans"/>
                </a:endParaRPr>
              </a:p>
            </p:txBody>
          </p:sp>
          <p:sp>
            <p:nvSpPr>
              <p:cNvPr id="1449" name="Google Shape;1449;p296"/>
              <p:cNvSpPr/>
              <p:nvPr/>
            </p:nvSpPr>
            <p:spPr>
              <a:xfrm>
                <a:off x="3767740" y="3286717"/>
                <a:ext cx="459988" cy="460348"/>
              </a:xfrm>
              <a:custGeom>
                <a:rect b="b" l="l" r="r" t="t"/>
                <a:pathLst>
                  <a:path extrusionOk="0" h="541" w="541">
                    <a:moveTo>
                      <a:pt x="78" y="130"/>
                    </a:moveTo>
                    <a:cubicBezTo>
                      <a:pt x="155" y="24"/>
                      <a:pt x="304" y="0"/>
                      <a:pt x="411" y="77"/>
                    </a:cubicBezTo>
                    <a:cubicBezTo>
                      <a:pt x="517" y="155"/>
                      <a:pt x="541" y="304"/>
                      <a:pt x="464" y="411"/>
                    </a:cubicBezTo>
                    <a:cubicBezTo>
                      <a:pt x="386" y="517"/>
                      <a:pt x="237" y="541"/>
                      <a:pt x="131" y="463"/>
                    </a:cubicBezTo>
                    <a:cubicBezTo>
                      <a:pt x="24" y="386"/>
                      <a:pt x="0" y="237"/>
                      <a:pt x="78" y="130"/>
                    </a:cubicBezTo>
                    <a:close/>
                  </a:path>
                </a:pathLst>
              </a:custGeom>
              <a:solidFill>
                <a:srgbClr val="FFFFFF"/>
              </a:solidFill>
              <a:ln>
                <a:noFill/>
              </a:ln>
              <a:effectLst>
                <a:outerShdw blurRad="63500" sx="102000" rotWithShape="0" algn="ctr" sy="102000">
                  <a:srgbClr val="000000">
                    <a:alpha val="40000"/>
                  </a:srgbClr>
                </a:outerShdw>
              </a:effectLst>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Public Sans"/>
                  <a:ea typeface="Public Sans"/>
                  <a:cs typeface="Public Sans"/>
                  <a:sym typeface="Public Sans"/>
                </a:endParaRPr>
              </a:p>
            </p:txBody>
          </p:sp>
          <p:sp>
            <p:nvSpPr>
              <p:cNvPr id="1450" name="Google Shape;1450;p296"/>
              <p:cNvSpPr/>
              <p:nvPr/>
            </p:nvSpPr>
            <p:spPr>
              <a:xfrm>
                <a:off x="4366301" y="3500155"/>
                <a:ext cx="405639" cy="405640"/>
              </a:xfrm>
              <a:prstGeom prst="ellipse">
                <a:avLst/>
              </a:prstGeom>
              <a:solidFill>
                <a:srgbClr val="FFFFFF"/>
              </a:solidFill>
              <a:ln>
                <a:noFill/>
              </a:ln>
              <a:effectLst>
                <a:outerShdw blurRad="63500" sx="102000" rotWithShape="0" algn="ctr" sy="102000">
                  <a:srgbClr val="000000">
                    <a:alpha val="40000"/>
                  </a:srgbClr>
                </a:outerShdw>
              </a:effectLst>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Public Sans"/>
                  <a:ea typeface="Public Sans"/>
                  <a:cs typeface="Public Sans"/>
                  <a:sym typeface="Public Sans"/>
                </a:endParaRPr>
              </a:p>
            </p:txBody>
          </p:sp>
          <p:sp>
            <p:nvSpPr>
              <p:cNvPr id="1451" name="Google Shape;1451;p296"/>
              <p:cNvSpPr/>
              <p:nvPr/>
            </p:nvSpPr>
            <p:spPr>
              <a:xfrm>
                <a:off x="4911233" y="3288516"/>
                <a:ext cx="459988" cy="459988"/>
              </a:xfrm>
              <a:custGeom>
                <a:rect b="b" l="l" r="r" t="t"/>
                <a:pathLst>
                  <a:path extrusionOk="0" h="541" w="541">
                    <a:moveTo>
                      <a:pt x="78" y="411"/>
                    </a:moveTo>
                    <a:cubicBezTo>
                      <a:pt x="0" y="304"/>
                      <a:pt x="24" y="155"/>
                      <a:pt x="131" y="78"/>
                    </a:cubicBezTo>
                    <a:cubicBezTo>
                      <a:pt x="237" y="0"/>
                      <a:pt x="386" y="24"/>
                      <a:pt x="464" y="130"/>
                    </a:cubicBezTo>
                    <a:cubicBezTo>
                      <a:pt x="541" y="237"/>
                      <a:pt x="517" y="386"/>
                      <a:pt x="411" y="463"/>
                    </a:cubicBezTo>
                    <a:cubicBezTo>
                      <a:pt x="304" y="541"/>
                      <a:pt x="155" y="517"/>
                      <a:pt x="78" y="411"/>
                    </a:cubicBezTo>
                    <a:close/>
                  </a:path>
                </a:pathLst>
              </a:custGeom>
              <a:solidFill>
                <a:srgbClr val="FFFFFF"/>
              </a:solidFill>
              <a:ln>
                <a:noFill/>
              </a:ln>
              <a:effectLst>
                <a:outerShdw blurRad="63500" sx="102000" rotWithShape="0" algn="ctr" sy="102000">
                  <a:srgbClr val="000000">
                    <a:alpha val="40000"/>
                  </a:srgbClr>
                </a:outerShdw>
              </a:effectLst>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Public Sans"/>
                  <a:ea typeface="Public Sans"/>
                  <a:cs typeface="Public Sans"/>
                  <a:sym typeface="Public Sans"/>
                </a:endParaRPr>
              </a:p>
            </p:txBody>
          </p:sp>
          <p:sp>
            <p:nvSpPr>
              <p:cNvPr id="1452" name="Google Shape;1452;p296"/>
              <p:cNvSpPr/>
              <p:nvPr/>
            </p:nvSpPr>
            <p:spPr>
              <a:xfrm>
                <a:off x="5268641" y="2805132"/>
                <a:ext cx="454949" cy="454229"/>
              </a:xfrm>
              <a:custGeom>
                <a:rect b="b" l="l" r="r" t="t"/>
                <a:pathLst>
                  <a:path extrusionOk="0" h="534" w="535">
                    <a:moveTo>
                      <a:pt x="194" y="494"/>
                    </a:moveTo>
                    <a:cubicBezTo>
                      <a:pt x="68" y="453"/>
                      <a:pt x="0" y="319"/>
                      <a:pt x="41" y="193"/>
                    </a:cubicBezTo>
                    <a:cubicBezTo>
                      <a:pt x="81" y="68"/>
                      <a:pt x="216" y="0"/>
                      <a:pt x="341" y="40"/>
                    </a:cubicBezTo>
                    <a:cubicBezTo>
                      <a:pt x="466" y="81"/>
                      <a:pt x="535" y="215"/>
                      <a:pt x="494" y="341"/>
                    </a:cubicBezTo>
                    <a:cubicBezTo>
                      <a:pt x="453" y="466"/>
                      <a:pt x="319" y="534"/>
                      <a:pt x="194" y="494"/>
                    </a:cubicBezTo>
                    <a:close/>
                  </a:path>
                </a:pathLst>
              </a:custGeom>
              <a:solidFill>
                <a:srgbClr val="FFFFFF"/>
              </a:solidFill>
              <a:ln>
                <a:noFill/>
              </a:ln>
              <a:effectLst>
                <a:outerShdw blurRad="63500" sx="102000" rotWithShape="0" algn="ctr" sy="102000">
                  <a:srgbClr val="000000">
                    <a:alpha val="40000"/>
                  </a:srgbClr>
                </a:outerShdw>
              </a:effectLst>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Public Sans"/>
                  <a:ea typeface="Public Sans"/>
                  <a:cs typeface="Public Sans"/>
                  <a:sym typeface="Public Sans"/>
                </a:endParaRPr>
              </a:p>
            </p:txBody>
          </p:sp>
          <p:sp>
            <p:nvSpPr>
              <p:cNvPr id="1453" name="Google Shape;1453;p296"/>
              <p:cNvSpPr/>
              <p:nvPr/>
            </p:nvSpPr>
            <p:spPr>
              <a:xfrm>
                <a:off x="5269360" y="2202972"/>
                <a:ext cx="454949" cy="455309"/>
              </a:xfrm>
              <a:custGeom>
                <a:rect b="b" l="l" r="r" t="t"/>
                <a:pathLst>
                  <a:path extrusionOk="0" h="535" w="535">
                    <a:moveTo>
                      <a:pt x="341" y="495"/>
                    </a:moveTo>
                    <a:cubicBezTo>
                      <a:pt x="216" y="535"/>
                      <a:pt x="81" y="467"/>
                      <a:pt x="41" y="342"/>
                    </a:cubicBezTo>
                    <a:cubicBezTo>
                      <a:pt x="0" y="216"/>
                      <a:pt x="68" y="82"/>
                      <a:pt x="194" y="41"/>
                    </a:cubicBezTo>
                    <a:cubicBezTo>
                      <a:pt x="319" y="0"/>
                      <a:pt x="454" y="69"/>
                      <a:pt x="494" y="194"/>
                    </a:cubicBezTo>
                    <a:cubicBezTo>
                      <a:pt x="535" y="319"/>
                      <a:pt x="466" y="454"/>
                      <a:pt x="341" y="495"/>
                    </a:cubicBezTo>
                    <a:close/>
                  </a:path>
                </a:pathLst>
              </a:custGeom>
              <a:solidFill>
                <a:srgbClr val="FFFFFF"/>
              </a:solidFill>
              <a:ln>
                <a:noFill/>
              </a:ln>
              <a:effectLst>
                <a:outerShdw blurRad="63500" sx="102000" rotWithShape="0" algn="ctr" sy="102000">
                  <a:srgbClr val="000000">
                    <a:alpha val="40000"/>
                  </a:srgbClr>
                </a:outerShdw>
              </a:effectLst>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Public Sans"/>
                  <a:ea typeface="Public Sans"/>
                  <a:cs typeface="Public Sans"/>
                  <a:sym typeface="Public Sans"/>
                </a:endParaRPr>
              </a:p>
            </p:txBody>
          </p:sp>
          <p:sp>
            <p:nvSpPr>
              <p:cNvPr id="1454" name="Google Shape;1454;p296"/>
              <p:cNvSpPr/>
              <p:nvPr/>
            </p:nvSpPr>
            <p:spPr>
              <a:xfrm>
                <a:off x="4913752" y="1713829"/>
                <a:ext cx="460348" cy="459628"/>
              </a:xfrm>
              <a:custGeom>
                <a:rect b="b" l="l" r="r" t="t"/>
                <a:pathLst>
                  <a:path extrusionOk="0" h="540" w="541">
                    <a:moveTo>
                      <a:pt x="464" y="410"/>
                    </a:moveTo>
                    <a:cubicBezTo>
                      <a:pt x="386" y="517"/>
                      <a:pt x="237" y="540"/>
                      <a:pt x="131" y="463"/>
                    </a:cubicBezTo>
                    <a:cubicBezTo>
                      <a:pt x="24" y="386"/>
                      <a:pt x="0" y="236"/>
                      <a:pt x="78" y="130"/>
                    </a:cubicBezTo>
                    <a:cubicBezTo>
                      <a:pt x="155" y="23"/>
                      <a:pt x="304" y="0"/>
                      <a:pt x="411" y="77"/>
                    </a:cubicBezTo>
                    <a:cubicBezTo>
                      <a:pt x="517" y="155"/>
                      <a:pt x="541" y="304"/>
                      <a:pt x="464" y="410"/>
                    </a:cubicBezTo>
                    <a:close/>
                  </a:path>
                </a:pathLst>
              </a:custGeom>
              <a:solidFill>
                <a:srgbClr val="FFFFFF"/>
              </a:solidFill>
              <a:ln>
                <a:noFill/>
              </a:ln>
              <a:effectLst>
                <a:outerShdw blurRad="63500" sx="102000" rotWithShape="0" algn="ctr" sy="102000">
                  <a:srgbClr val="000000">
                    <a:alpha val="40000"/>
                  </a:srgbClr>
                </a:outerShdw>
              </a:effectLst>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Public Sans"/>
                  <a:ea typeface="Public Sans"/>
                  <a:cs typeface="Public Sans"/>
                  <a:sym typeface="Public Sans"/>
                </a:endParaRPr>
              </a:p>
            </p:txBody>
          </p:sp>
          <p:sp>
            <p:nvSpPr>
              <p:cNvPr id="1455" name="Google Shape;1455;p296"/>
              <p:cNvSpPr/>
              <p:nvPr/>
            </p:nvSpPr>
            <p:spPr>
              <a:xfrm>
                <a:off x="3910179" y="2033807"/>
                <a:ext cx="1323643" cy="1396880"/>
              </a:xfrm>
              <a:custGeom>
                <a:rect b="b" l="l" r="r" t="t"/>
                <a:pathLst>
                  <a:path extrusionOk="0" h="1889" w="1790">
                    <a:moveTo>
                      <a:pt x="1668" y="1066"/>
                    </a:moveTo>
                    <a:cubicBezTo>
                      <a:pt x="1678" y="1029"/>
                      <a:pt x="1678" y="991"/>
                      <a:pt x="1678" y="954"/>
                    </a:cubicBezTo>
                    <a:cubicBezTo>
                      <a:pt x="1678" y="917"/>
                      <a:pt x="1678" y="880"/>
                      <a:pt x="1668" y="841"/>
                    </a:cubicBezTo>
                    <a:cubicBezTo>
                      <a:pt x="1790" y="664"/>
                      <a:pt x="1790" y="664"/>
                      <a:pt x="1790" y="664"/>
                    </a:cubicBezTo>
                    <a:cubicBezTo>
                      <a:pt x="1584" y="580"/>
                      <a:pt x="1584" y="580"/>
                      <a:pt x="1584" y="580"/>
                    </a:cubicBezTo>
                    <a:cubicBezTo>
                      <a:pt x="1556" y="523"/>
                      <a:pt x="1510" y="458"/>
                      <a:pt x="1464" y="412"/>
                    </a:cubicBezTo>
                    <a:cubicBezTo>
                      <a:pt x="1454" y="187"/>
                      <a:pt x="1454" y="187"/>
                      <a:pt x="1454" y="187"/>
                    </a:cubicBezTo>
                    <a:cubicBezTo>
                      <a:pt x="1240" y="243"/>
                      <a:pt x="1240" y="243"/>
                      <a:pt x="1240" y="243"/>
                    </a:cubicBezTo>
                    <a:cubicBezTo>
                      <a:pt x="1175" y="214"/>
                      <a:pt x="1109" y="187"/>
                      <a:pt x="1044" y="177"/>
                    </a:cubicBezTo>
                    <a:cubicBezTo>
                      <a:pt x="895" y="0"/>
                      <a:pt x="895" y="0"/>
                      <a:pt x="895" y="0"/>
                    </a:cubicBezTo>
                    <a:cubicBezTo>
                      <a:pt x="765" y="177"/>
                      <a:pt x="765" y="177"/>
                      <a:pt x="765" y="177"/>
                    </a:cubicBezTo>
                    <a:cubicBezTo>
                      <a:pt x="689" y="187"/>
                      <a:pt x="625" y="206"/>
                      <a:pt x="569" y="243"/>
                    </a:cubicBezTo>
                    <a:cubicBezTo>
                      <a:pt x="345" y="177"/>
                      <a:pt x="345" y="177"/>
                      <a:pt x="345" y="177"/>
                    </a:cubicBezTo>
                    <a:cubicBezTo>
                      <a:pt x="335" y="402"/>
                      <a:pt x="335" y="402"/>
                      <a:pt x="335" y="402"/>
                    </a:cubicBezTo>
                    <a:cubicBezTo>
                      <a:pt x="290" y="449"/>
                      <a:pt x="242" y="505"/>
                      <a:pt x="214" y="571"/>
                    </a:cubicBezTo>
                    <a:cubicBezTo>
                      <a:pt x="0" y="645"/>
                      <a:pt x="0" y="645"/>
                      <a:pt x="0" y="645"/>
                    </a:cubicBezTo>
                    <a:cubicBezTo>
                      <a:pt x="122" y="832"/>
                      <a:pt x="122" y="832"/>
                      <a:pt x="122" y="832"/>
                    </a:cubicBezTo>
                    <a:cubicBezTo>
                      <a:pt x="113" y="870"/>
                      <a:pt x="113" y="907"/>
                      <a:pt x="113" y="954"/>
                    </a:cubicBezTo>
                    <a:cubicBezTo>
                      <a:pt x="113" y="981"/>
                      <a:pt x="113" y="1010"/>
                      <a:pt x="122" y="1047"/>
                    </a:cubicBezTo>
                    <a:cubicBezTo>
                      <a:pt x="0" y="1226"/>
                      <a:pt x="0" y="1226"/>
                      <a:pt x="0" y="1226"/>
                    </a:cubicBezTo>
                    <a:cubicBezTo>
                      <a:pt x="195" y="1309"/>
                      <a:pt x="195" y="1309"/>
                      <a:pt x="195" y="1309"/>
                    </a:cubicBezTo>
                    <a:cubicBezTo>
                      <a:pt x="232" y="1375"/>
                      <a:pt x="271" y="1430"/>
                      <a:pt x="327" y="1488"/>
                    </a:cubicBezTo>
                    <a:cubicBezTo>
                      <a:pt x="335" y="1702"/>
                      <a:pt x="335" y="1702"/>
                      <a:pt x="335" y="1702"/>
                    </a:cubicBezTo>
                    <a:cubicBezTo>
                      <a:pt x="530" y="1647"/>
                      <a:pt x="530" y="1647"/>
                      <a:pt x="530" y="1647"/>
                    </a:cubicBezTo>
                    <a:cubicBezTo>
                      <a:pt x="606" y="1684"/>
                      <a:pt x="680" y="1711"/>
                      <a:pt x="755" y="1721"/>
                    </a:cubicBezTo>
                    <a:cubicBezTo>
                      <a:pt x="886" y="1889"/>
                      <a:pt x="886" y="1889"/>
                      <a:pt x="886" y="1889"/>
                    </a:cubicBezTo>
                    <a:cubicBezTo>
                      <a:pt x="1016" y="1729"/>
                      <a:pt x="1016" y="1729"/>
                      <a:pt x="1016" y="1729"/>
                    </a:cubicBezTo>
                    <a:cubicBezTo>
                      <a:pt x="1090" y="1711"/>
                      <a:pt x="1166" y="1692"/>
                      <a:pt x="1240" y="1655"/>
                    </a:cubicBezTo>
                    <a:cubicBezTo>
                      <a:pt x="1435" y="1711"/>
                      <a:pt x="1435" y="1711"/>
                      <a:pt x="1435" y="1711"/>
                    </a:cubicBezTo>
                    <a:cubicBezTo>
                      <a:pt x="1444" y="1506"/>
                      <a:pt x="1444" y="1506"/>
                      <a:pt x="1444" y="1506"/>
                    </a:cubicBezTo>
                    <a:cubicBezTo>
                      <a:pt x="1501" y="1449"/>
                      <a:pt x="1547" y="1385"/>
                      <a:pt x="1584" y="1319"/>
                    </a:cubicBezTo>
                    <a:cubicBezTo>
                      <a:pt x="1781" y="1244"/>
                      <a:pt x="1781" y="1244"/>
                      <a:pt x="1781" y="1244"/>
                    </a:cubicBezTo>
                    <a:cubicBezTo>
                      <a:pt x="1668" y="1066"/>
                      <a:pt x="1668" y="1066"/>
                      <a:pt x="1668" y="1066"/>
                    </a:cubicBezTo>
                    <a:close/>
                  </a:path>
                </a:pathLst>
              </a:custGeom>
              <a:solidFill>
                <a:schemeClr val="lt1"/>
              </a:solidFill>
              <a:ln>
                <a:noFill/>
              </a:ln>
              <a:effectLst>
                <a:outerShdw blurRad="812800" sx="116000" rotWithShape="0" algn="ctr" sy="116000">
                  <a:srgbClr val="000000">
                    <a:alpha val="15686"/>
                  </a:srgbClr>
                </a:outerShdw>
              </a:effectLst>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Public Sans"/>
                  <a:ea typeface="Public Sans"/>
                  <a:cs typeface="Public Sans"/>
                  <a:sym typeface="Public Sans"/>
                </a:endParaRPr>
              </a:p>
            </p:txBody>
          </p:sp>
          <p:sp>
            <p:nvSpPr>
              <p:cNvPr id="1456" name="Google Shape;1456;p296"/>
              <p:cNvSpPr/>
              <p:nvPr/>
            </p:nvSpPr>
            <p:spPr>
              <a:xfrm>
                <a:off x="4432491" y="2254751"/>
                <a:ext cx="270442" cy="53653"/>
              </a:xfrm>
              <a:custGeom>
                <a:rect b="b" l="l" r="r" t="t"/>
                <a:pathLst>
                  <a:path extrusionOk="0" h="188" w="947">
                    <a:moveTo>
                      <a:pt x="490" y="0"/>
                    </a:moveTo>
                    <a:cubicBezTo>
                      <a:pt x="323" y="0"/>
                      <a:pt x="158" y="25"/>
                      <a:pt x="0" y="73"/>
                    </a:cubicBezTo>
                    <a:cubicBezTo>
                      <a:pt x="13" y="114"/>
                      <a:pt x="26" y="152"/>
                      <a:pt x="38" y="188"/>
                    </a:cubicBezTo>
                    <a:cubicBezTo>
                      <a:pt x="181" y="146"/>
                      <a:pt x="332" y="122"/>
                      <a:pt x="488" y="122"/>
                    </a:cubicBezTo>
                    <a:cubicBezTo>
                      <a:pt x="634" y="122"/>
                      <a:pt x="777" y="143"/>
                      <a:pt x="911" y="181"/>
                    </a:cubicBezTo>
                    <a:cubicBezTo>
                      <a:pt x="947" y="65"/>
                      <a:pt x="947" y="65"/>
                      <a:pt x="947" y="65"/>
                    </a:cubicBezTo>
                    <a:cubicBezTo>
                      <a:pt x="800" y="21"/>
                      <a:pt x="646" y="0"/>
                      <a:pt x="490" y="0"/>
                    </a:cubicBezTo>
                  </a:path>
                </a:pathLst>
              </a:custGeom>
              <a:solidFill>
                <a:srgbClr val="D7D7D7"/>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Public Sans"/>
                  <a:ea typeface="Public Sans"/>
                  <a:cs typeface="Public Sans"/>
                  <a:sym typeface="Public Sans"/>
                </a:endParaRPr>
              </a:p>
            </p:txBody>
          </p:sp>
          <p:sp>
            <p:nvSpPr>
              <p:cNvPr id="1457" name="Google Shape;1457;p296"/>
              <p:cNvSpPr/>
              <p:nvPr/>
            </p:nvSpPr>
            <p:spPr>
              <a:xfrm>
                <a:off x="4717797" y="2279886"/>
                <a:ext cx="228872" cy="178723"/>
              </a:xfrm>
              <a:custGeom>
                <a:rect b="b" l="l" r="r" t="t"/>
                <a:pathLst>
                  <a:path extrusionOk="0" h="626" w="802">
                    <a:moveTo>
                      <a:pt x="40" y="0"/>
                    </a:moveTo>
                    <a:cubicBezTo>
                      <a:pt x="26" y="42"/>
                      <a:pt x="13" y="83"/>
                      <a:pt x="0" y="121"/>
                    </a:cubicBezTo>
                    <a:cubicBezTo>
                      <a:pt x="281" y="220"/>
                      <a:pt x="526" y="397"/>
                      <a:pt x="707" y="626"/>
                    </a:cubicBezTo>
                    <a:cubicBezTo>
                      <a:pt x="802" y="556"/>
                      <a:pt x="802" y="556"/>
                      <a:pt x="802" y="556"/>
                    </a:cubicBezTo>
                    <a:cubicBezTo>
                      <a:pt x="607" y="301"/>
                      <a:pt x="336" y="105"/>
                      <a:pt x="40" y="0"/>
                    </a:cubicBezTo>
                  </a:path>
                </a:pathLst>
              </a:custGeom>
              <a:solidFill>
                <a:srgbClr val="1B5295"/>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Public Sans"/>
                  <a:ea typeface="Public Sans"/>
                  <a:cs typeface="Public Sans"/>
                  <a:sym typeface="Public Sans"/>
                </a:endParaRPr>
              </a:p>
            </p:txBody>
          </p:sp>
          <p:sp>
            <p:nvSpPr>
              <p:cNvPr id="1458" name="Google Shape;1458;p296"/>
              <p:cNvSpPr/>
              <p:nvPr/>
            </p:nvSpPr>
            <p:spPr>
              <a:xfrm>
                <a:off x="4191056" y="2282423"/>
                <a:ext cx="228631" cy="181260"/>
              </a:xfrm>
              <a:custGeom>
                <a:rect b="b" l="l" r="r" t="t"/>
                <a:pathLst>
                  <a:path extrusionOk="0" h="635" w="801">
                    <a:moveTo>
                      <a:pt x="763" y="0"/>
                    </a:moveTo>
                    <a:cubicBezTo>
                      <a:pt x="458" y="109"/>
                      <a:pt x="196" y="304"/>
                      <a:pt x="0" y="564"/>
                    </a:cubicBezTo>
                    <a:cubicBezTo>
                      <a:pt x="35" y="588"/>
                      <a:pt x="68" y="613"/>
                      <a:pt x="99" y="635"/>
                    </a:cubicBezTo>
                    <a:cubicBezTo>
                      <a:pt x="279" y="401"/>
                      <a:pt x="521" y="220"/>
                      <a:pt x="801" y="118"/>
                    </a:cubicBezTo>
                    <a:cubicBezTo>
                      <a:pt x="763" y="0"/>
                      <a:pt x="763" y="0"/>
                      <a:pt x="763" y="0"/>
                    </a:cubicBezTo>
                  </a:path>
                </a:pathLst>
              </a:custGeom>
              <a:solidFill>
                <a:srgbClr val="16447B"/>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Public Sans"/>
                  <a:ea typeface="Public Sans"/>
                  <a:cs typeface="Public Sans"/>
                  <a:sym typeface="Public Sans"/>
                </a:endParaRPr>
              </a:p>
            </p:txBody>
          </p:sp>
          <p:sp>
            <p:nvSpPr>
              <p:cNvPr id="1459" name="Google Shape;1459;p296"/>
              <p:cNvSpPr/>
              <p:nvPr/>
            </p:nvSpPr>
            <p:spPr>
              <a:xfrm>
                <a:off x="4935550" y="2459939"/>
                <a:ext cx="113712" cy="256665"/>
              </a:xfrm>
              <a:custGeom>
                <a:rect b="b" l="l" r="r" t="t"/>
                <a:pathLst>
                  <a:path extrusionOk="0" h="899" w="398">
                    <a:moveTo>
                      <a:pt x="97" y="0"/>
                    </a:moveTo>
                    <a:cubicBezTo>
                      <a:pt x="0" y="71"/>
                      <a:pt x="0" y="71"/>
                      <a:pt x="0" y="71"/>
                    </a:cubicBezTo>
                    <a:cubicBezTo>
                      <a:pt x="165" y="308"/>
                      <a:pt x="265" y="592"/>
                      <a:pt x="275" y="899"/>
                    </a:cubicBezTo>
                    <a:cubicBezTo>
                      <a:pt x="398" y="898"/>
                      <a:pt x="398" y="898"/>
                      <a:pt x="398" y="898"/>
                    </a:cubicBezTo>
                    <a:cubicBezTo>
                      <a:pt x="384" y="573"/>
                      <a:pt x="278" y="257"/>
                      <a:pt x="97" y="0"/>
                    </a:cubicBezTo>
                  </a:path>
                </a:pathLst>
              </a:custGeom>
              <a:solidFill>
                <a:srgbClr val="BD8738"/>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Public Sans"/>
                  <a:ea typeface="Public Sans"/>
                  <a:cs typeface="Public Sans"/>
                  <a:sym typeface="Public Sans"/>
                </a:endParaRPr>
              </a:p>
            </p:txBody>
          </p:sp>
          <p:sp>
            <p:nvSpPr>
              <p:cNvPr id="1460" name="Google Shape;1460;p296"/>
              <p:cNvSpPr/>
              <p:nvPr/>
            </p:nvSpPr>
            <p:spPr>
              <a:xfrm>
                <a:off x="4094739" y="2461992"/>
                <a:ext cx="109965" cy="261860"/>
              </a:xfrm>
              <a:custGeom>
                <a:rect b="b" l="l" r="r" t="t"/>
                <a:pathLst>
                  <a:path extrusionOk="0" h="917" w="385">
                    <a:moveTo>
                      <a:pt x="281" y="0"/>
                    </a:moveTo>
                    <a:cubicBezTo>
                      <a:pt x="199" y="127"/>
                      <a:pt x="130" y="272"/>
                      <a:pt x="73" y="433"/>
                    </a:cubicBezTo>
                    <a:cubicBezTo>
                      <a:pt x="27" y="574"/>
                      <a:pt x="2" y="738"/>
                      <a:pt x="0" y="917"/>
                    </a:cubicBezTo>
                    <a:cubicBezTo>
                      <a:pt x="41" y="917"/>
                      <a:pt x="80" y="917"/>
                      <a:pt x="119" y="917"/>
                    </a:cubicBezTo>
                    <a:cubicBezTo>
                      <a:pt x="125" y="605"/>
                      <a:pt x="223" y="317"/>
                      <a:pt x="385" y="77"/>
                    </a:cubicBezTo>
                    <a:cubicBezTo>
                      <a:pt x="281" y="0"/>
                      <a:pt x="281" y="0"/>
                      <a:pt x="281" y="0"/>
                    </a:cubicBezTo>
                  </a:path>
                </a:pathLst>
              </a:custGeom>
              <a:solidFill>
                <a:srgbClr val="CFA15D"/>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Public Sans"/>
                  <a:ea typeface="Public Sans"/>
                  <a:cs typeface="Public Sans"/>
                  <a:sym typeface="Public Sans"/>
                </a:endParaRPr>
              </a:p>
            </p:txBody>
          </p:sp>
          <p:sp>
            <p:nvSpPr>
              <p:cNvPr id="1461" name="Google Shape;1461;p296"/>
              <p:cNvSpPr/>
              <p:nvPr/>
            </p:nvSpPr>
            <p:spPr>
              <a:xfrm>
                <a:off x="4938447" y="2741738"/>
                <a:ext cx="110811" cy="258478"/>
              </a:xfrm>
              <a:custGeom>
                <a:rect b="b" l="l" r="r" t="t"/>
                <a:pathLst>
                  <a:path extrusionOk="0" h="905" w="388">
                    <a:moveTo>
                      <a:pt x="388" y="0"/>
                    </a:moveTo>
                    <a:cubicBezTo>
                      <a:pt x="266" y="0"/>
                      <a:pt x="266" y="0"/>
                      <a:pt x="266" y="0"/>
                    </a:cubicBezTo>
                    <a:cubicBezTo>
                      <a:pt x="260" y="309"/>
                      <a:pt x="163" y="597"/>
                      <a:pt x="0" y="836"/>
                    </a:cubicBezTo>
                    <a:cubicBezTo>
                      <a:pt x="96" y="905"/>
                      <a:pt x="96" y="905"/>
                      <a:pt x="96" y="905"/>
                    </a:cubicBezTo>
                    <a:cubicBezTo>
                      <a:pt x="174" y="787"/>
                      <a:pt x="258" y="642"/>
                      <a:pt x="305" y="465"/>
                    </a:cubicBezTo>
                    <a:cubicBezTo>
                      <a:pt x="305" y="464"/>
                      <a:pt x="305" y="464"/>
                      <a:pt x="305" y="464"/>
                    </a:cubicBezTo>
                    <a:cubicBezTo>
                      <a:pt x="305" y="464"/>
                      <a:pt x="305" y="464"/>
                      <a:pt x="305" y="464"/>
                    </a:cubicBezTo>
                    <a:cubicBezTo>
                      <a:pt x="305" y="464"/>
                      <a:pt x="305" y="464"/>
                      <a:pt x="305" y="464"/>
                    </a:cubicBezTo>
                    <a:cubicBezTo>
                      <a:pt x="356" y="320"/>
                      <a:pt x="384" y="157"/>
                      <a:pt x="388" y="0"/>
                    </a:cubicBezTo>
                  </a:path>
                </a:pathLst>
              </a:custGeom>
              <a:solidFill>
                <a:srgbClr val="CFA15D"/>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Public Sans"/>
                  <a:ea typeface="Public Sans"/>
                  <a:cs typeface="Public Sans"/>
                  <a:sym typeface="Public Sans"/>
                </a:endParaRPr>
              </a:p>
            </p:txBody>
          </p:sp>
          <p:sp>
            <p:nvSpPr>
              <p:cNvPr id="1462" name="Google Shape;1462;p296"/>
              <p:cNvSpPr/>
              <p:nvPr/>
            </p:nvSpPr>
            <p:spPr>
              <a:xfrm>
                <a:off x="4094742" y="2747174"/>
                <a:ext cx="113108" cy="259322"/>
              </a:xfrm>
              <a:custGeom>
                <a:rect b="b" l="l" r="r" t="t"/>
                <a:pathLst>
                  <a:path extrusionOk="0" h="908" w="396">
                    <a:moveTo>
                      <a:pt x="119" y="0"/>
                    </a:moveTo>
                    <a:cubicBezTo>
                      <a:pt x="119" y="0"/>
                      <a:pt x="119" y="0"/>
                      <a:pt x="119" y="0"/>
                    </a:cubicBezTo>
                    <a:cubicBezTo>
                      <a:pt x="0" y="1"/>
                      <a:pt x="0" y="1"/>
                      <a:pt x="0" y="1"/>
                    </a:cubicBezTo>
                    <a:cubicBezTo>
                      <a:pt x="5" y="326"/>
                      <a:pt x="108" y="639"/>
                      <a:pt x="298" y="908"/>
                    </a:cubicBezTo>
                    <a:cubicBezTo>
                      <a:pt x="332" y="882"/>
                      <a:pt x="365" y="858"/>
                      <a:pt x="396" y="835"/>
                    </a:cubicBezTo>
                    <a:cubicBezTo>
                      <a:pt x="231" y="597"/>
                      <a:pt x="129" y="310"/>
                      <a:pt x="119" y="0"/>
                    </a:cubicBezTo>
                  </a:path>
                </a:pathLst>
              </a:custGeom>
              <a:solidFill>
                <a:srgbClr val="BD8738"/>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Public Sans"/>
                  <a:ea typeface="Public Sans"/>
                  <a:cs typeface="Public Sans"/>
                  <a:sym typeface="Public Sans"/>
                </a:endParaRPr>
              </a:p>
            </p:txBody>
          </p:sp>
          <p:sp>
            <p:nvSpPr>
              <p:cNvPr id="1463" name="Google Shape;1463;p296"/>
              <p:cNvSpPr/>
              <p:nvPr/>
            </p:nvSpPr>
            <p:spPr>
              <a:xfrm>
                <a:off x="4720940" y="3001909"/>
                <a:ext cx="227785" cy="179328"/>
              </a:xfrm>
              <a:custGeom>
                <a:rect b="b" l="l" r="r" t="t"/>
                <a:pathLst>
                  <a:path extrusionOk="0" h="628" w="798">
                    <a:moveTo>
                      <a:pt x="708" y="0"/>
                    </a:moveTo>
                    <a:cubicBezTo>
                      <a:pt x="529" y="235"/>
                      <a:pt x="283" y="417"/>
                      <a:pt x="0" y="518"/>
                    </a:cubicBezTo>
                    <a:cubicBezTo>
                      <a:pt x="35" y="628"/>
                      <a:pt x="35" y="628"/>
                      <a:pt x="35" y="628"/>
                    </a:cubicBezTo>
                    <a:cubicBezTo>
                      <a:pt x="348" y="516"/>
                      <a:pt x="617" y="318"/>
                      <a:pt x="798" y="66"/>
                    </a:cubicBezTo>
                    <a:cubicBezTo>
                      <a:pt x="767" y="42"/>
                      <a:pt x="738" y="21"/>
                      <a:pt x="708" y="0"/>
                    </a:cubicBezTo>
                    <a:cubicBezTo>
                      <a:pt x="708" y="0"/>
                      <a:pt x="708" y="0"/>
                      <a:pt x="708" y="0"/>
                    </a:cubicBezTo>
                  </a:path>
                </a:pathLst>
              </a:custGeom>
              <a:solidFill>
                <a:srgbClr val="16447B"/>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Public Sans"/>
                  <a:ea typeface="Public Sans"/>
                  <a:cs typeface="Public Sans"/>
                  <a:sym typeface="Public Sans"/>
                </a:endParaRPr>
              </a:p>
            </p:txBody>
          </p:sp>
          <p:sp>
            <p:nvSpPr>
              <p:cNvPr id="1464" name="Google Shape;1464;p296"/>
              <p:cNvSpPr/>
              <p:nvPr/>
            </p:nvSpPr>
            <p:spPr>
              <a:xfrm>
                <a:off x="4193596" y="3003842"/>
                <a:ext cx="231288" cy="179328"/>
              </a:xfrm>
              <a:custGeom>
                <a:rect b="b" l="l" r="r" t="t"/>
                <a:pathLst>
                  <a:path extrusionOk="0" h="628" w="810">
                    <a:moveTo>
                      <a:pt x="98" y="0"/>
                    </a:moveTo>
                    <a:cubicBezTo>
                      <a:pt x="98" y="0"/>
                      <a:pt x="98" y="0"/>
                      <a:pt x="98" y="0"/>
                    </a:cubicBezTo>
                    <a:cubicBezTo>
                      <a:pt x="0" y="73"/>
                      <a:pt x="0" y="73"/>
                      <a:pt x="0" y="73"/>
                    </a:cubicBezTo>
                    <a:cubicBezTo>
                      <a:pt x="200" y="329"/>
                      <a:pt x="467" y="520"/>
                      <a:pt x="773" y="628"/>
                    </a:cubicBezTo>
                    <a:cubicBezTo>
                      <a:pt x="786" y="587"/>
                      <a:pt x="799" y="550"/>
                      <a:pt x="810" y="514"/>
                    </a:cubicBezTo>
                    <a:cubicBezTo>
                      <a:pt x="526" y="414"/>
                      <a:pt x="280" y="234"/>
                      <a:pt x="98" y="0"/>
                    </a:cubicBezTo>
                  </a:path>
                </a:pathLst>
              </a:custGeom>
              <a:solidFill>
                <a:srgbClr val="1B5295"/>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Public Sans"/>
                  <a:ea typeface="Public Sans"/>
                  <a:cs typeface="Public Sans"/>
                  <a:sym typeface="Public Sans"/>
                </a:endParaRPr>
              </a:p>
            </p:txBody>
          </p:sp>
          <p:sp>
            <p:nvSpPr>
              <p:cNvPr id="1465" name="Google Shape;1465;p296"/>
              <p:cNvSpPr/>
              <p:nvPr/>
            </p:nvSpPr>
            <p:spPr>
              <a:xfrm>
                <a:off x="4437686" y="3157542"/>
                <a:ext cx="269837" cy="52203"/>
              </a:xfrm>
              <a:custGeom>
                <a:rect b="b" l="l" r="r" t="t"/>
                <a:pathLst>
                  <a:path extrusionOk="0" h="183" w="945">
                    <a:moveTo>
                      <a:pt x="908" y="0"/>
                    </a:moveTo>
                    <a:cubicBezTo>
                      <a:pt x="768" y="41"/>
                      <a:pt x="621" y="63"/>
                      <a:pt x="469" y="63"/>
                    </a:cubicBezTo>
                    <a:cubicBezTo>
                      <a:pt x="319" y="63"/>
                      <a:pt x="175" y="42"/>
                      <a:pt x="38" y="2"/>
                    </a:cubicBezTo>
                    <a:cubicBezTo>
                      <a:pt x="38" y="2"/>
                      <a:pt x="38" y="2"/>
                      <a:pt x="38" y="2"/>
                    </a:cubicBezTo>
                    <a:cubicBezTo>
                      <a:pt x="0" y="121"/>
                      <a:pt x="0" y="121"/>
                      <a:pt x="0" y="121"/>
                    </a:cubicBezTo>
                    <a:cubicBezTo>
                      <a:pt x="159" y="162"/>
                      <a:pt x="317" y="183"/>
                      <a:pt x="472" y="183"/>
                    </a:cubicBezTo>
                    <a:cubicBezTo>
                      <a:pt x="635" y="183"/>
                      <a:pt x="795" y="159"/>
                      <a:pt x="945" y="113"/>
                    </a:cubicBezTo>
                    <a:cubicBezTo>
                      <a:pt x="933" y="74"/>
                      <a:pt x="920" y="36"/>
                      <a:pt x="908" y="0"/>
                    </a:cubicBezTo>
                    <a:cubicBezTo>
                      <a:pt x="908" y="0"/>
                      <a:pt x="908" y="0"/>
                      <a:pt x="908" y="0"/>
                    </a:cubicBezTo>
                  </a:path>
                </a:pathLst>
              </a:custGeom>
              <a:solidFill>
                <a:srgbClr val="D7D7D7"/>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Public Sans"/>
                  <a:ea typeface="Public Sans"/>
                  <a:cs typeface="Public Sans"/>
                  <a:sym typeface="Public Sans"/>
                </a:endParaRPr>
              </a:p>
            </p:txBody>
          </p:sp>
        </p:grpSp>
      </p:grpSp>
      <p:sp>
        <p:nvSpPr>
          <p:cNvPr id="1466" name="Google Shape;1466;p296"/>
          <p:cNvSpPr txBox="1"/>
          <p:nvPr>
            <p:ph idx="1" type="body"/>
          </p:nvPr>
        </p:nvSpPr>
        <p:spPr>
          <a:xfrm>
            <a:off x="562709" y="1219593"/>
            <a:ext cx="2158088"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SzPts val="1400"/>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467" name="Google Shape;1467;p296"/>
          <p:cNvSpPr txBox="1"/>
          <p:nvPr>
            <p:ph idx="2" type="body"/>
          </p:nvPr>
        </p:nvSpPr>
        <p:spPr>
          <a:xfrm>
            <a:off x="562709" y="1938083"/>
            <a:ext cx="2158088"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SzPts val="1400"/>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468" name="Google Shape;1468;p296"/>
          <p:cNvSpPr txBox="1"/>
          <p:nvPr>
            <p:ph idx="3" type="body"/>
          </p:nvPr>
        </p:nvSpPr>
        <p:spPr>
          <a:xfrm>
            <a:off x="562709" y="3375063"/>
            <a:ext cx="2158088"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SzPts val="1400"/>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469" name="Google Shape;1469;p296"/>
          <p:cNvSpPr txBox="1"/>
          <p:nvPr>
            <p:ph idx="4" type="body"/>
          </p:nvPr>
        </p:nvSpPr>
        <p:spPr>
          <a:xfrm>
            <a:off x="562709" y="4093553"/>
            <a:ext cx="2158088"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SzPts val="1400"/>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470" name="Google Shape;1470;p296"/>
          <p:cNvSpPr txBox="1"/>
          <p:nvPr>
            <p:ph idx="5" type="body"/>
          </p:nvPr>
        </p:nvSpPr>
        <p:spPr>
          <a:xfrm>
            <a:off x="562709" y="2656573"/>
            <a:ext cx="2158088"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SzPts val="1400"/>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471" name="Google Shape;1471;p296"/>
          <p:cNvSpPr txBox="1"/>
          <p:nvPr>
            <p:ph idx="6" type="body"/>
          </p:nvPr>
        </p:nvSpPr>
        <p:spPr>
          <a:xfrm>
            <a:off x="6420898" y="1219593"/>
            <a:ext cx="2158088"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SzPts val="1400"/>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472" name="Google Shape;1472;p296"/>
          <p:cNvSpPr txBox="1"/>
          <p:nvPr>
            <p:ph idx="7" type="body"/>
          </p:nvPr>
        </p:nvSpPr>
        <p:spPr>
          <a:xfrm>
            <a:off x="6420898" y="1938083"/>
            <a:ext cx="2158088"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SzPts val="1400"/>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473" name="Google Shape;1473;p296"/>
          <p:cNvSpPr txBox="1"/>
          <p:nvPr>
            <p:ph idx="8" type="body"/>
          </p:nvPr>
        </p:nvSpPr>
        <p:spPr>
          <a:xfrm>
            <a:off x="6420898" y="3375063"/>
            <a:ext cx="2158088"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SzPts val="1400"/>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474" name="Google Shape;1474;p296"/>
          <p:cNvSpPr txBox="1"/>
          <p:nvPr>
            <p:ph idx="9" type="body"/>
          </p:nvPr>
        </p:nvSpPr>
        <p:spPr>
          <a:xfrm>
            <a:off x="6420898" y="4093553"/>
            <a:ext cx="2158088"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SzPts val="1400"/>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475" name="Google Shape;1475;p296"/>
          <p:cNvSpPr txBox="1"/>
          <p:nvPr>
            <p:ph idx="13" type="body"/>
          </p:nvPr>
        </p:nvSpPr>
        <p:spPr>
          <a:xfrm>
            <a:off x="6420898" y="2656573"/>
            <a:ext cx="2158088"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SzPts val="1400"/>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23">
    <p:spTree>
      <p:nvGrpSpPr>
        <p:cNvPr id="1476" name="Shape 1476"/>
        <p:cNvGrpSpPr/>
        <p:nvPr/>
      </p:nvGrpSpPr>
      <p:grpSpPr>
        <a:xfrm>
          <a:off x="0" y="0"/>
          <a:ext cx="0" cy="0"/>
          <a:chOff x="0" y="0"/>
          <a:chExt cx="0" cy="0"/>
        </a:xfrm>
      </p:grpSpPr>
      <p:pic>
        <p:nvPicPr>
          <p:cNvPr descr="Shape&#10;&#10;Description automatically generated with low confidence" id="1477" name="Google Shape;1477;p297"/>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1478" name="Google Shape;1478;p297"/>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79" name="Google Shape;1479;p297"/>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40">
    <p:spTree>
      <p:nvGrpSpPr>
        <p:cNvPr id="1480" name="Shape 1480"/>
        <p:cNvGrpSpPr/>
        <p:nvPr/>
      </p:nvGrpSpPr>
      <p:grpSpPr>
        <a:xfrm>
          <a:off x="0" y="0"/>
          <a:ext cx="0" cy="0"/>
          <a:chOff x="0" y="0"/>
          <a:chExt cx="0" cy="0"/>
        </a:xfrm>
      </p:grpSpPr>
      <p:sp>
        <p:nvSpPr>
          <p:cNvPr descr="Background pattern&#10;&#10;Description automatically generated" id="1481" name="Google Shape;1481;p298"/>
          <p:cNvSpPr/>
          <p:nvPr/>
        </p:nvSpPr>
        <p:spPr>
          <a:xfrm>
            <a:off x="0" y="0"/>
            <a:ext cx="9144001" cy="5143500"/>
          </a:xfrm>
          <a:prstGeom prst="rect">
            <a:avLst/>
          </a:prstGeom>
          <a:solidFill>
            <a:srgbClr val="FFFFFF"/>
          </a:solidFill>
          <a:ln>
            <a:noFill/>
          </a:ln>
        </p:spPr>
      </p:sp>
      <p:pic>
        <p:nvPicPr>
          <p:cNvPr descr="Shape&#10;&#10;Description automatically generated with low confidence" id="1482" name="Google Shape;1482;p298"/>
          <p:cNvPicPr preferRelativeResize="0"/>
          <p:nvPr/>
        </p:nvPicPr>
        <p:blipFill rotWithShape="1">
          <a:blip r:embed="rId2">
            <a:alphaModFix/>
          </a:blip>
          <a:srcRect b="0" l="0" r="0" t="0"/>
          <a:stretch/>
        </p:blipFill>
        <p:spPr>
          <a:xfrm>
            <a:off x="0" y="0"/>
            <a:ext cx="9143990" cy="5143494"/>
          </a:xfrm>
          <a:prstGeom prst="rect">
            <a:avLst/>
          </a:prstGeom>
          <a:noFill/>
          <a:ln>
            <a:noFill/>
          </a:ln>
        </p:spPr>
      </p:pic>
      <p:grpSp>
        <p:nvGrpSpPr>
          <p:cNvPr id="1483" name="Google Shape;1483;p298"/>
          <p:cNvGrpSpPr/>
          <p:nvPr/>
        </p:nvGrpSpPr>
        <p:grpSpPr>
          <a:xfrm>
            <a:off x="2263140" y="1653932"/>
            <a:ext cx="4747260" cy="830997"/>
            <a:chOff x="2263140" y="1779657"/>
            <a:chExt cx="4747260" cy="830997"/>
          </a:xfrm>
        </p:grpSpPr>
        <p:cxnSp>
          <p:nvCxnSpPr>
            <p:cNvPr id="1484" name="Google Shape;1484;p298"/>
            <p:cNvCxnSpPr/>
            <p:nvPr/>
          </p:nvCxnSpPr>
          <p:spPr>
            <a:xfrm>
              <a:off x="2263140" y="2042160"/>
              <a:ext cx="4747260" cy="0"/>
            </a:xfrm>
            <a:prstGeom prst="straightConnector1">
              <a:avLst/>
            </a:prstGeom>
            <a:noFill/>
            <a:ln cap="flat" cmpd="sng" w="19050">
              <a:solidFill>
                <a:schemeClr val="lt2"/>
              </a:solidFill>
              <a:prstDash val="solid"/>
              <a:round/>
              <a:headEnd len="sm" w="sm" type="none"/>
              <a:tailEnd len="sm" w="sm" type="none"/>
            </a:ln>
          </p:spPr>
        </p:cxnSp>
        <p:sp>
          <p:nvSpPr>
            <p:cNvPr id="1485" name="Google Shape;1485;p298"/>
            <p:cNvSpPr txBox="1"/>
            <p:nvPr/>
          </p:nvSpPr>
          <p:spPr>
            <a:xfrm>
              <a:off x="4385310" y="1779657"/>
              <a:ext cx="502920" cy="830997"/>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1" lang="en-US" sz="4800" u="none" cap="none" strike="noStrike">
                  <a:solidFill>
                    <a:schemeClr val="lt2"/>
                  </a:solidFill>
                  <a:latin typeface="Public Sans"/>
                  <a:ea typeface="Public Sans"/>
                  <a:cs typeface="Public Sans"/>
                  <a:sym typeface="Public Sans"/>
                </a:rPr>
                <a:t>“</a:t>
              </a:r>
              <a:endParaRPr b="0" i="0" sz="4800" u="none" cap="none" strike="noStrike">
                <a:solidFill>
                  <a:schemeClr val="lt2"/>
                </a:solidFill>
                <a:latin typeface="Public Sans"/>
                <a:ea typeface="Public Sans"/>
                <a:cs typeface="Public Sans"/>
                <a:sym typeface="Public Sans"/>
              </a:endParaRPr>
            </a:p>
          </p:txBody>
        </p:sp>
      </p:grpSp>
      <p:sp>
        <p:nvSpPr>
          <p:cNvPr id="1486" name="Google Shape;1486;p298"/>
          <p:cNvSpPr txBox="1"/>
          <p:nvPr>
            <p:ph idx="1" type="body"/>
          </p:nvPr>
        </p:nvSpPr>
        <p:spPr>
          <a:xfrm>
            <a:off x="571500" y="2107343"/>
            <a:ext cx="8001000" cy="1323398"/>
          </a:xfrm>
          <a:prstGeom prst="rect">
            <a:avLst/>
          </a:prstGeom>
          <a:solidFill>
            <a:schemeClr val="lt1"/>
          </a:solid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SzPts val="1400"/>
              <a:buNone/>
              <a:defRPr b="1" i="1" sz="2400" u="none" cap="none" strike="noStrike">
                <a:solidFill>
                  <a:schemeClr val="accent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41">
    <p:spTree>
      <p:nvGrpSpPr>
        <p:cNvPr id="1487" name="Shape 1487"/>
        <p:cNvGrpSpPr/>
        <p:nvPr/>
      </p:nvGrpSpPr>
      <p:grpSpPr>
        <a:xfrm>
          <a:off x="0" y="0"/>
          <a:ext cx="0" cy="0"/>
          <a:chOff x="0" y="0"/>
          <a:chExt cx="0" cy="0"/>
        </a:xfrm>
      </p:grpSpPr>
      <p:sp>
        <p:nvSpPr>
          <p:cNvPr descr="Background pattern&#10;&#10;Description automatically generated" id="1488" name="Google Shape;1488;p299"/>
          <p:cNvSpPr/>
          <p:nvPr/>
        </p:nvSpPr>
        <p:spPr>
          <a:xfrm>
            <a:off x="0" y="0"/>
            <a:ext cx="9144001" cy="5143500"/>
          </a:xfrm>
          <a:prstGeom prst="rect">
            <a:avLst/>
          </a:prstGeom>
          <a:solidFill>
            <a:srgbClr val="FFFFFF"/>
          </a:solidFill>
          <a:ln>
            <a:noFill/>
          </a:ln>
        </p:spPr>
      </p:sp>
      <p:pic>
        <p:nvPicPr>
          <p:cNvPr descr="Shape&#10;&#10;Description automatically generated with low confidence" id="1489" name="Google Shape;1489;p299"/>
          <p:cNvPicPr preferRelativeResize="0"/>
          <p:nvPr/>
        </p:nvPicPr>
        <p:blipFill rotWithShape="1">
          <a:blip r:embed="rId2">
            <a:alphaModFix/>
          </a:blip>
          <a:srcRect b="0" l="0" r="0" t="0"/>
          <a:stretch/>
        </p:blipFill>
        <p:spPr>
          <a:xfrm>
            <a:off x="0" y="0"/>
            <a:ext cx="9143990" cy="5143494"/>
          </a:xfrm>
          <a:prstGeom prst="rect">
            <a:avLst/>
          </a:prstGeom>
          <a:noFill/>
          <a:ln>
            <a:noFill/>
          </a:ln>
        </p:spPr>
      </p:pic>
      <p:grpSp>
        <p:nvGrpSpPr>
          <p:cNvPr id="1490" name="Google Shape;1490;p299"/>
          <p:cNvGrpSpPr/>
          <p:nvPr/>
        </p:nvGrpSpPr>
        <p:grpSpPr>
          <a:xfrm>
            <a:off x="2263140" y="1653932"/>
            <a:ext cx="4747260" cy="830997"/>
            <a:chOff x="2263140" y="1779657"/>
            <a:chExt cx="4747260" cy="830997"/>
          </a:xfrm>
        </p:grpSpPr>
        <p:cxnSp>
          <p:nvCxnSpPr>
            <p:cNvPr id="1491" name="Google Shape;1491;p299"/>
            <p:cNvCxnSpPr/>
            <p:nvPr/>
          </p:nvCxnSpPr>
          <p:spPr>
            <a:xfrm>
              <a:off x="2263140" y="2042160"/>
              <a:ext cx="4747260" cy="0"/>
            </a:xfrm>
            <a:prstGeom prst="straightConnector1">
              <a:avLst/>
            </a:prstGeom>
            <a:noFill/>
            <a:ln cap="flat" cmpd="sng" w="19050">
              <a:solidFill>
                <a:srgbClr val="50AFE6"/>
              </a:solidFill>
              <a:prstDash val="solid"/>
              <a:round/>
              <a:headEnd len="sm" w="sm" type="none"/>
              <a:tailEnd len="sm" w="sm" type="none"/>
            </a:ln>
          </p:spPr>
        </p:cxnSp>
        <p:sp>
          <p:nvSpPr>
            <p:cNvPr id="1492" name="Google Shape;1492;p299"/>
            <p:cNvSpPr txBox="1"/>
            <p:nvPr/>
          </p:nvSpPr>
          <p:spPr>
            <a:xfrm>
              <a:off x="4385310" y="1779657"/>
              <a:ext cx="502920" cy="830997"/>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1" lang="en-US" sz="4800" u="none" cap="none" strike="noStrike">
                  <a:solidFill>
                    <a:srgbClr val="50AFE6"/>
                  </a:solidFill>
                  <a:latin typeface="Public Sans"/>
                  <a:ea typeface="Public Sans"/>
                  <a:cs typeface="Public Sans"/>
                  <a:sym typeface="Public Sans"/>
                </a:rPr>
                <a:t>“</a:t>
              </a:r>
              <a:endParaRPr b="0" i="0" sz="4800" u="none" cap="none" strike="noStrike">
                <a:solidFill>
                  <a:srgbClr val="50AFE6"/>
                </a:solidFill>
                <a:latin typeface="Public Sans"/>
                <a:ea typeface="Public Sans"/>
                <a:cs typeface="Public Sans"/>
                <a:sym typeface="Public Sans"/>
              </a:endParaRPr>
            </a:p>
          </p:txBody>
        </p:sp>
      </p:grpSp>
      <p:sp>
        <p:nvSpPr>
          <p:cNvPr id="1493" name="Google Shape;1493;p299"/>
          <p:cNvSpPr txBox="1"/>
          <p:nvPr>
            <p:ph idx="1" type="body"/>
          </p:nvPr>
        </p:nvSpPr>
        <p:spPr>
          <a:xfrm>
            <a:off x="571500" y="2107343"/>
            <a:ext cx="8001000" cy="1323398"/>
          </a:xfrm>
          <a:prstGeom prst="rect">
            <a:avLst/>
          </a:prstGeom>
          <a:solidFill>
            <a:schemeClr val="lt1"/>
          </a:solid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SzPts val="1400"/>
              <a:buNone/>
              <a:defRPr b="1" i="1" sz="2400" u="none" cap="none" strike="noStrike">
                <a:solidFill>
                  <a:schemeClr val="dk2"/>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Objectives 2">
    <p:spTree>
      <p:nvGrpSpPr>
        <p:cNvPr id="46" name="Shape 46"/>
        <p:cNvGrpSpPr/>
        <p:nvPr/>
      </p:nvGrpSpPr>
      <p:grpSpPr>
        <a:xfrm>
          <a:off x="0" y="0"/>
          <a:ext cx="0" cy="0"/>
          <a:chOff x="0" y="0"/>
          <a:chExt cx="0" cy="0"/>
        </a:xfrm>
      </p:grpSpPr>
      <p:pic>
        <p:nvPicPr>
          <p:cNvPr id="47" name="Google Shape;47;p228"/>
          <p:cNvPicPr preferRelativeResize="0"/>
          <p:nvPr/>
        </p:nvPicPr>
        <p:blipFill rotWithShape="1">
          <a:blip r:embed="rId2">
            <a:alphaModFix/>
          </a:blip>
          <a:srcRect b="5408" l="16976" r="19508" t="14937"/>
          <a:stretch/>
        </p:blipFill>
        <p:spPr>
          <a:xfrm>
            <a:off x="6412523" y="0"/>
            <a:ext cx="2731477" cy="5143500"/>
          </a:xfrm>
          <a:prstGeom prst="rect">
            <a:avLst/>
          </a:prstGeom>
          <a:noFill/>
          <a:ln>
            <a:noFill/>
          </a:ln>
        </p:spPr>
      </p:pic>
      <p:pic>
        <p:nvPicPr>
          <p:cNvPr descr="Shape&#10;&#10;Description automatically generated with low confidence" id="48" name="Google Shape;48;p228"/>
          <p:cNvPicPr preferRelativeResize="0"/>
          <p:nvPr/>
        </p:nvPicPr>
        <p:blipFill rotWithShape="1">
          <a:blip r:embed="rId3">
            <a:alphaModFix/>
          </a:blip>
          <a:srcRect b="0" l="0" r="0" t="0"/>
          <a:stretch/>
        </p:blipFill>
        <p:spPr>
          <a:xfrm>
            <a:off x="0" y="6"/>
            <a:ext cx="9143990" cy="5143494"/>
          </a:xfrm>
          <a:prstGeom prst="rect">
            <a:avLst/>
          </a:prstGeom>
          <a:noFill/>
          <a:ln>
            <a:noFill/>
          </a:ln>
        </p:spPr>
      </p:pic>
      <p:sp>
        <p:nvSpPr>
          <p:cNvPr id="49" name="Google Shape;49;p228"/>
          <p:cNvSpPr txBox="1"/>
          <p:nvPr>
            <p:ph idx="1" type="body"/>
          </p:nvPr>
        </p:nvSpPr>
        <p:spPr>
          <a:xfrm>
            <a:off x="135732" y="756211"/>
            <a:ext cx="4436269" cy="343433"/>
          </a:xfrm>
          <a:prstGeom prst="rect">
            <a:avLst/>
          </a:prstGeom>
          <a:noFill/>
          <a:ln>
            <a:noFill/>
          </a:ln>
        </p:spPr>
        <p:txBody>
          <a:bodyPr anchorCtr="0" anchor="ctr" bIns="45700" lIns="91425" spcFirstLastPara="1" rIns="91425" wrap="square" tIns="45700">
            <a:noAutofit/>
          </a:bodyPr>
          <a:lstStyle>
            <a:lvl1pPr indent="-317500" lvl="0" marL="457200" marR="0" rtl="0" algn="l">
              <a:lnSpc>
                <a:spcPct val="90000"/>
              </a:lnSpc>
              <a:spcBef>
                <a:spcPts val="0"/>
              </a:spcBef>
              <a:spcAft>
                <a:spcPts val="0"/>
              </a:spcAft>
              <a:buClr>
                <a:schemeClr val="dk1"/>
              </a:buClr>
              <a:buSzPts val="1400"/>
              <a:buFont typeface="Noto Sans Symbols"/>
              <a:buChar char="▪"/>
              <a:defRPr b="1" i="1" sz="1400" u="none" cap="none" strike="noStrike">
                <a:solidFill>
                  <a:srgbClr val="000000"/>
                </a:solidFill>
                <a:latin typeface="Public Sans"/>
                <a:ea typeface="Public Sans"/>
                <a:cs typeface="Public Sans"/>
                <a:sym typeface="Public Sans"/>
              </a:defRPr>
            </a:lvl1pPr>
            <a:lvl2pPr indent="-323850" lvl="1" marL="914400" marR="0" rtl="0" algn="l">
              <a:lnSpc>
                <a:spcPct val="90000"/>
              </a:lnSpc>
              <a:spcBef>
                <a:spcPts val="375"/>
              </a:spcBef>
              <a:spcAft>
                <a:spcPts val="0"/>
              </a:spcAft>
              <a:buClr>
                <a:schemeClr val="dk1"/>
              </a:buClr>
              <a:buSzPts val="1500"/>
              <a:buFont typeface="Noto Sans Symbols"/>
              <a:buChar char="▪"/>
              <a:defRPr b="0" i="0" sz="1500" u="none" cap="none" strike="noStrike">
                <a:solidFill>
                  <a:srgbClr val="000000"/>
                </a:solidFill>
                <a:latin typeface="Public Sans"/>
                <a:ea typeface="Public Sans"/>
                <a:cs typeface="Public Sans"/>
                <a:sym typeface="Public Sans"/>
              </a:defRPr>
            </a:lvl2pPr>
            <a:lvl3pPr indent="-323850" lvl="2" marL="1371600" marR="0" rtl="0" algn="l">
              <a:lnSpc>
                <a:spcPct val="90000"/>
              </a:lnSpc>
              <a:spcBef>
                <a:spcPts val="375"/>
              </a:spcBef>
              <a:spcAft>
                <a:spcPts val="0"/>
              </a:spcAft>
              <a:buClr>
                <a:schemeClr val="dk1"/>
              </a:buClr>
              <a:buSzPts val="1500"/>
              <a:buFont typeface="Noto Sans Symbols"/>
              <a:buChar char="▪"/>
              <a:defRPr b="0" i="0" sz="1500" u="none" cap="none" strike="noStrike">
                <a:solidFill>
                  <a:srgbClr val="000000"/>
                </a:solidFill>
                <a:latin typeface="Public Sans"/>
                <a:ea typeface="Public Sans"/>
                <a:cs typeface="Public Sans"/>
                <a:sym typeface="Public Sans"/>
              </a:defRPr>
            </a:lvl3pPr>
            <a:lvl4pPr indent="-323850" lvl="3" marL="1828800" marR="0" rtl="0" algn="l">
              <a:lnSpc>
                <a:spcPct val="90000"/>
              </a:lnSpc>
              <a:spcBef>
                <a:spcPts val="375"/>
              </a:spcBef>
              <a:spcAft>
                <a:spcPts val="0"/>
              </a:spcAft>
              <a:buClr>
                <a:schemeClr val="dk1"/>
              </a:buClr>
              <a:buSzPts val="1500"/>
              <a:buFont typeface="Noto Sans Symbols"/>
              <a:buChar char="▪"/>
              <a:defRPr b="0" i="0" sz="1500" u="none" cap="none" strike="noStrike">
                <a:solidFill>
                  <a:srgbClr val="000000"/>
                </a:solidFill>
                <a:latin typeface="Public Sans"/>
                <a:ea typeface="Public Sans"/>
                <a:cs typeface="Public Sans"/>
                <a:sym typeface="Public Sans"/>
              </a:defRPr>
            </a:lvl4pPr>
            <a:lvl5pPr indent="-323850" lvl="4" marL="2286000" marR="0" rtl="0" algn="l">
              <a:lnSpc>
                <a:spcPct val="90000"/>
              </a:lnSpc>
              <a:spcBef>
                <a:spcPts val="375"/>
              </a:spcBef>
              <a:spcAft>
                <a:spcPts val="0"/>
              </a:spcAft>
              <a:buClr>
                <a:schemeClr val="dk1"/>
              </a:buClr>
              <a:buSzPts val="1500"/>
              <a:buFont typeface="Noto Sans Symbols"/>
              <a:buChar char="▪"/>
              <a:defRPr b="0" i="0" sz="15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0" name="Google Shape;50;p228"/>
          <p:cNvSpPr txBox="1"/>
          <p:nvPr>
            <p:ph idx="2" type="body"/>
          </p:nvPr>
        </p:nvSpPr>
        <p:spPr>
          <a:xfrm>
            <a:off x="135732" y="1194361"/>
            <a:ext cx="4265186" cy="2139553"/>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1" name="Google Shape;51;p228"/>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2" name="Google Shape;52;p228"/>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42">
    <p:spTree>
      <p:nvGrpSpPr>
        <p:cNvPr id="1494" name="Shape 1494"/>
        <p:cNvGrpSpPr/>
        <p:nvPr/>
      </p:nvGrpSpPr>
      <p:grpSpPr>
        <a:xfrm>
          <a:off x="0" y="0"/>
          <a:ext cx="0" cy="0"/>
          <a:chOff x="0" y="0"/>
          <a:chExt cx="0" cy="0"/>
        </a:xfrm>
      </p:grpSpPr>
      <p:sp>
        <p:nvSpPr>
          <p:cNvPr descr="Background pattern&#10;&#10;Description automatically generated" id="1495" name="Google Shape;1495;p300"/>
          <p:cNvSpPr/>
          <p:nvPr/>
        </p:nvSpPr>
        <p:spPr>
          <a:xfrm>
            <a:off x="0" y="0"/>
            <a:ext cx="9144001" cy="5143500"/>
          </a:xfrm>
          <a:prstGeom prst="rect">
            <a:avLst/>
          </a:prstGeom>
          <a:solidFill>
            <a:srgbClr val="FFFFFF"/>
          </a:solidFill>
          <a:ln>
            <a:noFill/>
          </a:ln>
        </p:spPr>
      </p:sp>
      <p:pic>
        <p:nvPicPr>
          <p:cNvPr descr="Shape&#10;&#10;Description automatically generated with low confidence" id="1496" name="Google Shape;1496;p300"/>
          <p:cNvPicPr preferRelativeResize="0"/>
          <p:nvPr/>
        </p:nvPicPr>
        <p:blipFill rotWithShape="1">
          <a:blip r:embed="rId2">
            <a:alphaModFix/>
          </a:blip>
          <a:srcRect b="0" l="0" r="0" t="0"/>
          <a:stretch/>
        </p:blipFill>
        <p:spPr>
          <a:xfrm>
            <a:off x="0" y="0"/>
            <a:ext cx="9143990" cy="5143494"/>
          </a:xfrm>
          <a:prstGeom prst="rect">
            <a:avLst/>
          </a:prstGeom>
          <a:noFill/>
          <a:ln>
            <a:noFill/>
          </a:ln>
        </p:spPr>
      </p:pic>
      <p:grpSp>
        <p:nvGrpSpPr>
          <p:cNvPr id="1497" name="Google Shape;1497;p300"/>
          <p:cNvGrpSpPr/>
          <p:nvPr/>
        </p:nvGrpSpPr>
        <p:grpSpPr>
          <a:xfrm>
            <a:off x="2263140" y="1653932"/>
            <a:ext cx="4747260" cy="830997"/>
            <a:chOff x="2263140" y="1779657"/>
            <a:chExt cx="4747260" cy="830997"/>
          </a:xfrm>
        </p:grpSpPr>
        <p:cxnSp>
          <p:nvCxnSpPr>
            <p:cNvPr id="1498" name="Google Shape;1498;p300"/>
            <p:cNvCxnSpPr/>
            <p:nvPr/>
          </p:nvCxnSpPr>
          <p:spPr>
            <a:xfrm>
              <a:off x="2263140" y="2042160"/>
              <a:ext cx="4747260" cy="0"/>
            </a:xfrm>
            <a:prstGeom prst="straightConnector1">
              <a:avLst/>
            </a:prstGeom>
            <a:noFill/>
            <a:ln cap="flat" cmpd="sng" w="19050">
              <a:solidFill>
                <a:schemeClr val="accent2"/>
              </a:solidFill>
              <a:prstDash val="solid"/>
              <a:round/>
              <a:headEnd len="sm" w="sm" type="none"/>
              <a:tailEnd len="sm" w="sm" type="none"/>
            </a:ln>
          </p:spPr>
        </p:cxnSp>
        <p:sp>
          <p:nvSpPr>
            <p:cNvPr id="1499" name="Google Shape;1499;p300"/>
            <p:cNvSpPr txBox="1"/>
            <p:nvPr/>
          </p:nvSpPr>
          <p:spPr>
            <a:xfrm>
              <a:off x="4385310" y="1779657"/>
              <a:ext cx="502920" cy="830997"/>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1" lang="en-US" sz="4800" u="none" cap="none" strike="noStrike">
                  <a:solidFill>
                    <a:schemeClr val="accent2"/>
                  </a:solidFill>
                  <a:latin typeface="Public Sans"/>
                  <a:ea typeface="Public Sans"/>
                  <a:cs typeface="Public Sans"/>
                  <a:sym typeface="Public Sans"/>
                </a:rPr>
                <a:t>“</a:t>
              </a:r>
              <a:endParaRPr b="0" i="0" sz="4800" u="none" cap="none" strike="noStrike">
                <a:solidFill>
                  <a:schemeClr val="accent2"/>
                </a:solidFill>
                <a:latin typeface="Public Sans"/>
                <a:ea typeface="Public Sans"/>
                <a:cs typeface="Public Sans"/>
                <a:sym typeface="Public Sans"/>
              </a:endParaRPr>
            </a:p>
          </p:txBody>
        </p:sp>
      </p:grpSp>
      <p:sp>
        <p:nvSpPr>
          <p:cNvPr id="1500" name="Google Shape;1500;p300"/>
          <p:cNvSpPr txBox="1"/>
          <p:nvPr>
            <p:ph idx="1" type="body"/>
          </p:nvPr>
        </p:nvSpPr>
        <p:spPr>
          <a:xfrm>
            <a:off x="571500" y="2107343"/>
            <a:ext cx="8001000" cy="1323398"/>
          </a:xfrm>
          <a:prstGeom prst="rect">
            <a:avLst/>
          </a:prstGeom>
          <a:solidFill>
            <a:schemeClr val="lt1"/>
          </a:solid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SzPts val="1400"/>
              <a:buNone/>
              <a:defRPr b="1" i="1" sz="2400" u="none" cap="none" strike="noStrike">
                <a:solidFill>
                  <a:schemeClr val="accent3"/>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43">
    <p:spTree>
      <p:nvGrpSpPr>
        <p:cNvPr id="1501" name="Shape 1501"/>
        <p:cNvGrpSpPr/>
        <p:nvPr/>
      </p:nvGrpSpPr>
      <p:grpSpPr>
        <a:xfrm>
          <a:off x="0" y="0"/>
          <a:ext cx="0" cy="0"/>
          <a:chOff x="0" y="0"/>
          <a:chExt cx="0" cy="0"/>
        </a:xfrm>
      </p:grpSpPr>
      <p:sp>
        <p:nvSpPr>
          <p:cNvPr descr="Background pattern&#10;&#10;Description automatically generated" id="1502" name="Google Shape;1502;p301"/>
          <p:cNvSpPr/>
          <p:nvPr/>
        </p:nvSpPr>
        <p:spPr>
          <a:xfrm>
            <a:off x="0" y="0"/>
            <a:ext cx="9144001" cy="5143500"/>
          </a:xfrm>
          <a:prstGeom prst="rect">
            <a:avLst/>
          </a:prstGeom>
          <a:solidFill>
            <a:srgbClr val="FFFFFF"/>
          </a:solidFill>
          <a:ln>
            <a:noFill/>
          </a:ln>
        </p:spPr>
      </p:sp>
      <p:pic>
        <p:nvPicPr>
          <p:cNvPr descr="Shape&#10;&#10;Description automatically generated with low confidence" id="1503" name="Google Shape;1503;p301"/>
          <p:cNvPicPr preferRelativeResize="0"/>
          <p:nvPr/>
        </p:nvPicPr>
        <p:blipFill rotWithShape="1">
          <a:blip r:embed="rId2">
            <a:alphaModFix/>
          </a:blip>
          <a:srcRect b="0" l="0" r="0" t="0"/>
          <a:stretch/>
        </p:blipFill>
        <p:spPr>
          <a:xfrm>
            <a:off x="0" y="0"/>
            <a:ext cx="9143990" cy="5143494"/>
          </a:xfrm>
          <a:prstGeom prst="rect">
            <a:avLst/>
          </a:prstGeom>
          <a:noFill/>
          <a:ln>
            <a:noFill/>
          </a:ln>
        </p:spPr>
      </p:pic>
      <p:grpSp>
        <p:nvGrpSpPr>
          <p:cNvPr id="1504" name="Google Shape;1504;p301"/>
          <p:cNvGrpSpPr/>
          <p:nvPr/>
        </p:nvGrpSpPr>
        <p:grpSpPr>
          <a:xfrm>
            <a:off x="1403060" y="1183590"/>
            <a:ext cx="6337881" cy="1569620"/>
            <a:chOff x="1492092" y="1002130"/>
            <a:chExt cx="6337881" cy="1569620"/>
          </a:xfrm>
        </p:grpSpPr>
        <p:cxnSp>
          <p:nvCxnSpPr>
            <p:cNvPr id="1505" name="Google Shape;1505;p301"/>
            <p:cNvCxnSpPr/>
            <p:nvPr/>
          </p:nvCxnSpPr>
          <p:spPr>
            <a:xfrm>
              <a:off x="1492092" y="1449493"/>
              <a:ext cx="6337881" cy="0"/>
            </a:xfrm>
            <a:prstGeom prst="straightConnector1">
              <a:avLst/>
            </a:prstGeom>
            <a:noFill/>
            <a:ln cap="flat" cmpd="sng" w="12700">
              <a:solidFill>
                <a:srgbClr val="D8D8D8"/>
              </a:solidFill>
              <a:prstDash val="solid"/>
              <a:round/>
              <a:headEnd len="sm" w="sm" type="none"/>
              <a:tailEnd len="sm" w="sm" type="none"/>
            </a:ln>
          </p:spPr>
        </p:cxnSp>
        <p:sp>
          <p:nvSpPr>
            <p:cNvPr id="1506" name="Google Shape;1506;p301"/>
            <p:cNvSpPr txBox="1"/>
            <p:nvPr/>
          </p:nvSpPr>
          <p:spPr>
            <a:xfrm>
              <a:off x="4302597" y="1002130"/>
              <a:ext cx="716871" cy="1569620"/>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200"/>
                <a:buFont typeface="Arial"/>
                <a:buNone/>
              </a:pPr>
              <a:r>
                <a:rPr b="0" i="0" lang="en-US" sz="9600" u="none" cap="none" strike="noStrike">
                  <a:solidFill>
                    <a:schemeClr val="accent4"/>
                  </a:solidFill>
                  <a:latin typeface="Public Sans"/>
                  <a:ea typeface="Public Sans"/>
                  <a:cs typeface="Public Sans"/>
                  <a:sym typeface="Public Sans"/>
                </a:rPr>
                <a:t>“</a:t>
              </a:r>
              <a:endParaRPr b="0" i="0" sz="9600" u="none" cap="none" strike="noStrike">
                <a:solidFill>
                  <a:schemeClr val="accent4"/>
                </a:solidFill>
                <a:latin typeface="Public Sans"/>
                <a:ea typeface="Public Sans"/>
                <a:cs typeface="Public Sans"/>
                <a:sym typeface="Public Sans"/>
              </a:endParaRPr>
            </a:p>
          </p:txBody>
        </p:sp>
      </p:grpSp>
      <p:grpSp>
        <p:nvGrpSpPr>
          <p:cNvPr id="1507" name="Google Shape;1507;p301"/>
          <p:cNvGrpSpPr/>
          <p:nvPr/>
        </p:nvGrpSpPr>
        <p:grpSpPr>
          <a:xfrm>
            <a:off x="1492092" y="3662045"/>
            <a:ext cx="6159817" cy="71120"/>
            <a:chOff x="2145983" y="2931954"/>
            <a:chExt cx="6159817" cy="71120"/>
          </a:xfrm>
        </p:grpSpPr>
        <p:sp>
          <p:nvSpPr>
            <p:cNvPr id="1508" name="Google Shape;1508;p301"/>
            <p:cNvSpPr/>
            <p:nvPr/>
          </p:nvSpPr>
          <p:spPr>
            <a:xfrm>
              <a:off x="2145983" y="2931954"/>
              <a:ext cx="6159817" cy="71120"/>
            </a:xfrm>
            <a:prstGeom prst="roundRect">
              <a:avLst>
                <a:gd fmla="val 50000" name="adj"/>
              </a:avLst>
            </a:prstGeom>
            <a:solidFill>
              <a:schemeClr val="lt2"/>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sp>
          <p:nvSpPr>
            <p:cNvPr id="1509" name="Google Shape;1509;p301"/>
            <p:cNvSpPr/>
            <p:nvPr/>
          </p:nvSpPr>
          <p:spPr>
            <a:xfrm>
              <a:off x="3869954" y="2931954"/>
              <a:ext cx="2711874" cy="71120"/>
            </a:xfrm>
            <a:prstGeom prst="roundRect">
              <a:avLst>
                <a:gd fmla="val 50000" name="adj"/>
              </a:avLst>
            </a:prstGeom>
            <a:solidFill>
              <a:srgbClr val="50AFE6"/>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grpSp>
      <p:sp>
        <p:nvSpPr>
          <p:cNvPr id="1510" name="Google Shape;1510;p301"/>
          <p:cNvSpPr txBox="1"/>
          <p:nvPr>
            <p:ph idx="1" type="body"/>
          </p:nvPr>
        </p:nvSpPr>
        <p:spPr>
          <a:xfrm>
            <a:off x="571500" y="2030343"/>
            <a:ext cx="8001000" cy="1323398"/>
          </a:xfrm>
          <a:prstGeom prst="rect">
            <a:avLst/>
          </a:prstGeom>
          <a:solidFill>
            <a:schemeClr val="lt1"/>
          </a:solid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SzPts val="1400"/>
              <a:buNone/>
              <a:defRPr b="1" i="1" sz="2400" u="none" cap="none" strike="noStrike">
                <a:solidFill>
                  <a:schemeClr val="dk2"/>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44">
    <p:spTree>
      <p:nvGrpSpPr>
        <p:cNvPr id="1511" name="Shape 1511"/>
        <p:cNvGrpSpPr/>
        <p:nvPr/>
      </p:nvGrpSpPr>
      <p:grpSpPr>
        <a:xfrm>
          <a:off x="0" y="0"/>
          <a:ext cx="0" cy="0"/>
          <a:chOff x="0" y="0"/>
          <a:chExt cx="0" cy="0"/>
        </a:xfrm>
      </p:grpSpPr>
      <p:grpSp>
        <p:nvGrpSpPr>
          <p:cNvPr id="1512" name="Google Shape;1512;p302"/>
          <p:cNvGrpSpPr/>
          <p:nvPr/>
        </p:nvGrpSpPr>
        <p:grpSpPr>
          <a:xfrm>
            <a:off x="444" y="0"/>
            <a:ext cx="9143556" cy="5143500"/>
            <a:chOff x="444" y="317809"/>
            <a:chExt cx="9143556" cy="5143500"/>
          </a:xfrm>
        </p:grpSpPr>
        <p:pic>
          <p:nvPicPr>
            <p:cNvPr descr="Surface chart&#10;&#10;Description automatically generated with low confidence" id="1513" name="Google Shape;1513;p302"/>
            <p:cNvPicPr preferRelativeResize="0"/>
            <p:nvPr/>
          </p:nvPicPr>
          <p:blipFill rotWithShape="1">
            <a:blip r:embed="rId2">
              <a:alphaModFix amt="50000"/>
            </a:blip>
            <a:srcRect b="0" l="0" r="0" t="0"/>
            <a:stretch/>
          </p:blipFill>
          <p:spPr>
            <a:xfrm>
              <a:off x="444" y="317809"/>
              <a:ext cx="9143111" cy="5143500"/>
            </a:xfrm>
            <a:prstGeom prst="rect">
              <a:avLst/>
            </a:prstGeom>
            <a:noFill/>
            <a:ln>
              <a:noFill/>
            </a:ln>
          </p:spPr>
        </p:pic>
        <p:pic>
          <p:nvPicPr>
            <p:cNvPr descr="Surface chart&#10;&#10;Description automatically generated with low confidence" id="1514" name="Google Shape;1514;p302"/>
            <p:cNvPicPr preferRelativeResize="0"/>
            <p:nvPr/>
          </p:nvPicPr>
          <p:blipFill rotWithShape="1">
            <a:blip r:embed="rId2">
              <a:alphaModFix amt="50000"/>
            </a:blip>
            <a:srcRect b="0" l="0" r="0" t="0"/>
            <a:stretch/>
          </p:blipFill>
          <p:spPr>
            <a:xfrm>
              <a:off x="889" y="317809"/>
              <a:ext cx="9143111" cy="5143500"/>
            </a:xfrm>
            <a:prstGeom prst="rect">
              <a:avLst/>
            </a:prstGeom>
            <a:noFill/>
            <a:ln>
              <a:noFill/>
            </a:ln>
          </p:spPr>
        </p:pic>
      </p:grpSp>
      <p:pic>
        <p:nvPicPr>
          <p:cNvPr descr="Shape&#10;&#10;Description automatically generated with low confidence" id="1515" name="Google Shape;1515;p302"/>
          <p:cNvPicPr preferRelativeResize="0"/>
          <p:nvPr/>
        </p:nvPicPr>
        <p:blipFill rotWithShape="1">
          <a:blip r:embed="rId3">
            <a:alphaModFix/>
          </a:blip>
          <a:srcRect b="0" l="0" r="0" t="0"/>
          <a:stretch/>
        </p:blipFill>
        <p:spPr>
          <a:xfrm>
            <a:off x="0" y="0"/>
            <a:ext cx="9143990" cy="5143494"/>
          </a:xfrm>
          <a:prstGeom prst="rect">
            <a:avLst/>
          </a:prstGeom>
          <a:noFill/>
          <a:ln>
            <a:noFill/>
          </a:ln>
        </p:spPr>
      </p:pic>
      <p:grpSp>
        <p:nvGrpSpPr>
          <p:cNvPr id="1516" name="Google Shape;1516;p302"/>
          <p:cNvGrpSpPr/>
          <p:nvPr/>
        </p:nvGrpSpPr>
        <p:grpSpPr>
          <a:xfrm>
            <a:off x="904073" y="1547578"/>
            <a:ext cx="7494348" cy="2133815"/>
            <a:chOff x="822793" y="1506938"/>
            <a:chExt cx="7494348" cy="2133815"/>
          </a:xfrm>
        </p:grpSpPr>
        <p:sp>
          <p:nvSpPr>
            <p:cNvPr id="1517" name="Google Shape;1517;p302"/>
            <p:cNvSpPr/>
            <p:nvPr/>
          </p:nvSpPr>
          <p:spPr>
            <a:xfrm rot="-60000">
              <a:off x="949529" y="1680211"/>
              <a:ext cx="7351622" cy="1896534"/>
            </a:xfrm>
            <a:custGeom>
              <a:rect b="b" l="l" r="r" t="t"/>
              <a:pathLst>
                <a:path extrusionOk="0" h="1363980" w="4244340">
                  <a:moveTo>
                    <a:pt x="0" y="0"/>
                  </a:moveTo>
                  <a:lnTo>
                    <a:pt x="4244340" y="0"/>
                  </a:lnTo>
                  <a:lnTo>
                    <a:pt x="4008120" y="1363980"/>
                  </a:lnTo>
                  <a:lnTo>
                    <a:pt x="213360" y="1363980"/>
                  </a:lnTo>
                  <a:lnTo>
                    <a:pt x="0" y="0"/>
                  </a:lnTo>
                  <a:close/>
                </a:path>
              </a:pathLst>
            </a:custGeom>
            <a:solidFill>
              <a:srgbClr val="50AFE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grpSp>
          <p:nvGrpSpPr>
            <p:cNvPr id="1518" name="Google Shape;1518;p302"/>
            <p:cNvGrpSpPr/>
            <p:nvPr/>
          </p:nvGrpSpPr>
          <p:grpSpPr>
            <a:xfrm>
              <a:off x="822793" y="1506938"/>
              <a:ext cx="7391734" cy="1999241"/>
              <a:chOff x="1565910" y="1469735"/>
              <a:chExt cx="6079542" cy="2048377"/>
            </a:xfrm>
          </p:grpSpPr>
          <p:sp>
            <p:nvSpPr>
              <p:cNvPr id="1519" name="Google Shape;1519;p302"/>
              <p:cNvSpPr/>
              <p:nvPr/>
            </p:nvSpPr>
            <p:spPr>
              <a:xfrm rot="-60000">
                <a:off x="1582406" y="1522350"/>
                <a:ext cx="6046550" cy="1943146"/>
              </a:xfrm>
              <a:custGeom>
                <a:rect b="b" l="l" r="r" t="t"/>
                <a:pathLst>
                  <a:path extrusionOk="0" h="1363980" w="4244340">
                    <a:moveTo>
                      <a:pt x="0" y="0"/>
                    </a:moveTo>
                    <a:lnTo>
                      <a:pt x="4244340" y="0"/>
                    </a:lnTo>
                    <a:lnTo>
                      <a:pt x="4008120" y="1363980"/>
                    </a:lnTo>
                    <a:lnTo>
                      <a:pt x="213360" y="1363980"/>
                    </a:lnTo>
                    <a:lnTo>
                      <a:pt x="0" y="0"/>
                    </a:lnTo>
                    <a:close/>
                  </a:path>
                </a:pathLst>
              </a:cu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sp>
            <p:nvSpPr>
              <p:cNvPr id="1520" name="Google Shape;1520;p302"/>
              <p:cNvSpPr/>
              <p:nvPr/>
            </p:nvSpPr>
            <p:spPr>
              <a:xfrm rot="60000">
                <a:off x="1629759" y="1537568"/>
                <a:ext cx="5951844" cy="1912711"/>
              </a:xfrm>
              <a:custGeom>
                <a:rect b="b" l="l" r="r" t="t"/>
                <a:pathLst>
                  <a:path extrusionOk="0" h="1363980" w="4244340">
                    <a:moveTo>
                      <a:pt x="0" y="0"/>
                    </a:moveTo>
                    <a:lnTo>
                      <a:pt x="4244340" y="0"/>
                    </a:lnTo>
                    <a:lnTo>
                      <a:pt x="4008120" y="1363980"/>
                    </a:lnTo>
                    <a:lnTo>
                      <a:pt x="213360" y="1363980"/>
                    </a:lnTo>
                    <a:lnTo>
                      <a:pt x="0" y="0"/>
                    </a:lnTo>
                    <a:close/>
                  </a:path>
                </a:pathLst>
              </a:custGeom>
              <a:noFill/>
              <a:ln cap="flat" cmpd="sng" w="19050">
                <a:solidFill>
                  <a:srgbClr val="D8D8D8"/>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grpSp>
      </p:grpSp>
      <p:sp>
        <p:nvSpPr>
          <p:cNvPr id="1521" name="Google Shape;1521;p302"/>
          <p:cNvSpPr txBox="1"/>
          <p:nvPr>
            <p:ph idx="1" type="body"/>
          </p:nvPr>
        </p:nvSpPr>
        <p:spPr>
          <a:xfrm>
            <a:off x="1644519" y="2152045"/>
            <a:ext cx="6017522" cy="818389"/>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SzPts val="1400"/>
              <a:buNone/>
              <a:defRPr b="1" i="1" sz="16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45">
    <p:spTree>
      <p:nvGrpSpPr>
        <p:cNvPr id="1522" name="Shape 1522"/>
        <p:cNvGrpSpPr/>
        <p:nvPr/>
      </p:nvGrpSpPr>
      <p:grpSpPr>
        <a:xfrm>
          <a:off x="0" y="0"/>
          <a:ext cx="0" cy="0"/>
          <a:chOff x="0" y="0"/>
          <a:chExt cx="0" cy="0"/>
        </a:xfrm>
      </p:grpSpPr>
      <p:grpSp>
        <p:nvGrpSpPr>
          <p:cNvPr id="1523" name="Google Shape;1523;p303"/>
          <p:cNvGrpSpPr/>
          <p:nvPr/>
        </p:nvGrpSpPr>
        <p:grpSpPr>
          <a:xfrm>
            <a:off x="444" y="0"/>
            <a:ext cx="9143556" cy="5143500"/>
            <a:chOff x="444" y="317809"/>
            <a:chExt cx="9143556" cy="5143500"/>
          </a:xfrm>
        </p:grpSpPr>
        <p:pic>
          <p:nvPicPr>
            <p:cNvPr descr="Surface chart&#10;&#10;Description automatically generated with low confidence" id="1524" name="Google Shape;1524;p303"/>
            <p:cNvPicPr preferRelativeResize="0"/>
            <p:nvPr/>
          </p:nvPicPr>
          <p:blipFill rotWithShape="1">
            <a:blip r:embed="rId2">
              <a:alphaModFix amt="50000"/>
            </a:blip>
            <a:srcRect b="0" l="0" r="0" t="0"/>
            <a:stretch/>
          </p:blipFill>
          <p:spPr>
            <a:xfrm>
              <a:off x="444" y="317809"/>
              <a:ext cx="9143111" cy="5143500"/>
            </a:xfrm>
            <a:prstGeom prst="rect">
              <a:avLst/>
            </a:prstGeom>
            <a:noFill/>
            <a:ln>
              <a:noFill/>
            </a:ln>
          </p:spPr>
        </p:pic>
        <p:pic>
          <p:nvPicPr>
            <p:cNvPr descr="Surface chart&#10;&#10;Description automatically generated with low confidence" id="1525" name="Google Shape;1525;p303"/>
            <p:cNvPicPr preferRelativeResize="0"/>
            <p:nvPr/>
          </p:nvPicPr>
          <p:blipFill rotWithShape="1">
            <a:blip r:embed="rId2">
              <a:alphaModFix amt="50000"/>
            </a:blip>
            <a:srcRect b="0" l="0" r="0" t="0"/>
            <a:stretch/>
          </p:blipFill>
          <p:spPr>
            <a:xfrm>
              <a:off x="889" y="317809"/>
              <a:ext cx="9143111" cy="5143500"/>
            </a:xfrm>
            <a:prstGeom prst="rect">
              <a:avLst/>
            </a:prstGeom>
            <a:noFill/>
            <a:ln>
              <a:noFill/>
            </a:ln>
          </p:spPr>
        </p:pic>
      </p:grpSp>
      <p:pic>
        <p:nvPicPr>
          <p:cNvPr descr="Shape&#10;&#10;Description automatically generated with low confidence" id="1526" name="Google Shape;1526;p303"/>
          <p:cNvPicPr preferRelativeResize="0"/>
          <p:nvPr/>
        </p:nvPicPr>
        <p:blipFill rotWithShape="1">
          <a:blip r:embed="rId3">
            <a:alphaModFix/>
          </a:blip>
          <a:srcRect b="0" l="0" r="0" t="0"/>
          <a:stretch/>
        </p:blipFill>
        <p:spPr>
          <a:xfrm>
            <a:off x="0" y="0"/>
            <a:ext cx="9143990" cy="5143494"/>
          </a:xfrm>
          <a:prstGeom prst="rect">
            <a:avLst/>
          </a:prstGeom>
          <a:noFill/>
          <a:ln>
            <a:noFill/>
          </a:ln>
        </p:spPr>
      </p:pic>
      <p:grpSp>
        <p:nvGrpSpPr>
          <p:cNvPr id="1527" name="Google Shape;1527;p303"/>
          <p:cNvGrpSpPr/>
          <p:nvPr/>
        </p:nvGrpSpPr>
        <p:grpSpPr>
          <a:xfrm>
            <a:off x="904073" y="1547578"/>
            <a:ext cx="7494348" cy="2133815"/>
            <a:chOff x="822793" y="1506938"/>
            <a:chExt cx="7494348" cy="2133815"/>
          </a:xfrm>
        </p:grpSpPr>
        <p:sp>
          <p:nvSpPr>
            <p:cNvPr id="1528" name="Google Shape;1528;p303"/>
            <p:cNvSpPr/>
            <p:nvPr/>
          </p:nvSpPr>
          <p:spPr>
            <a:xfrm rot="-60000">
              <a:off x="949529" y="1680211"/>
              <a:ext cx="7351622" cy="1896534"/>
            </a:xfrm>
            <a:custGeom>
              <a:rect b="b" l="l" r="r" t="t"/>
              <a:pathLst>
                <a:path extrusionOk="0" h="1363980" w="4244340">
                  <a:moveTo>
                    <a:pt x="0" y="0"/>
                  </a:moveTo>
                  <a:lnTo>
                    <a:pt x="4244340" y="0"/>
                  </a:lnTo>
                  <a:lnTo>
                    <a:pt x="4008120" y="1363980"/>
                  </a:lnTo>
                  <a:lnTo>
                    <a:pt x="213360" y="1363980"/>
                  </a:lnTo>
                  <a:lnTo>
                    <a:pt x="0" y="0"/>
                  </a:lnTo>
                  <a:close/>
                </a:path>
              </a:pathLst>
            </a:custGeom>
            <a:solidFill>
              <a:srgbClr val="A99ED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grpSp>
          <p:nvGrpSpPr>
            <p:cNvPr id="1529" name="Google Shape;1529;p303"/>
            <p:cNvGrpSpPr/>
            <p:nvPr/>
          </p:nvGrpSpPr>
          <p:grpSpPr>
            <a:xfrm>
              <a:off x="822793" y="1506938"/>
              <a:ext cx="7391734" cy="1999241"/>
              <a:chOff x="1565910" y="1469735"/>
              <a:chExt cx="6079542" cy="2048377"/>
            </a:xfrm>
          </p:grpSpPr>
          <p:sp>
            <p:nvSpPr>
              <p:cNvPr id="1530" name="Google Shape;1530;p303"/>
              <p:cNvSpPr/>
              <p:nvPr/>
            </p:nvSpPr>
            <p:spPr>
              <a:xfrm rot="-60000">
                <a:off x="1582406" y="1522350"/>
                <a:ext cx="6046550" cy="1943146"/>
              </a:xfrm>
              <a:custGeom>
                <a:rect b="b" l="l" r="r" t="t"/>
                <a:pathLst>
                  <a:path extrusionOk="0" h="1363980" w="4244340">
                    <a:moveTo>
                      <a:pt x="0" y="0"/>
                    </a:moveTo>
                    <a:lnTo>
                      <a:pt x="4244340" y="0"/>
                    </a:lnTo>
                    <a:lnTo>
                      <a:pt x="4008120" y="1363980"/>
                    </a:lnTo>
                    <a:lnTo>
                      <a:pt x="213360" y="1363980"/>
                    </a:lnTo>
                    <a:lnTo>
                      <a:pt x="0" y="0"/>
                    </a:lnTo>
                    <a:close/>
                  </a:path>
                </a:pathLst>
              </a:cu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sp>
            <p:nvSpPr>
              <p:cNvPr id="1531" name="Google Shape;1531;p303"/>
              <p:cNvSpPr/>
              <p:nvPr/>
            </p:nvSpPr>
            <p:spPr>
              <a:xfrm rot="60000">
                <a:off x="1629759" y="1537568"/>
                <a:ext cx="5951844" cy="1912711"/>
              </a:xfrm>
              <a:custGeom>
                <a:rect b="b" l="l" r="r" t="t"/>
                <a:pathLst>
                  <a:path extrusionOk="0" h="1363980" w="4244340">
                    <a:moveTo>
                      <a:pt x="0" y="0"/>
                    </a:moveTo>
                    <a:lnTo>
                      <a:pt x="4244340" y="0"/>
                    </a:lnTo>
                    <a:lnTo>
                      <a:pt x="4008120" y="1363980"/>
                    </a:lnTo>
                    <a:lnTo>
                      <a:pt x="213360" y="1363980"/>
                    </a:lnTo>
                    <a:lnTo>
                      <a:pt x="0" y="0"/>
                    </a:lnTo>
                    <a:close/>
                  </a:path>
                </a:pathLst>
              </a:custGeom>
              <a:noFill/>
              <a:ln cap="flat" cmpd="sng" w="19050">
                <a:solidFill>
                  <a:srgbClr val="D8D8D8"/>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grpSp>
      </p:grpSp>
      <p:sp>
        <p:nvSpPr>
          <p:cNvPr id="1532" name="Google Shape;1532;p303"/>
          <p:cNvSpPr txBox="1"/>
          <p:nvPr>
            <p:ph idx="1" type="body"/>
          </p:nvPr>
        </p:nvSpPr>
        <p:spPr>
          <a:xfrm>
            <a:off x="1644519" y="2152045"/>
            <a:ext cx="6017522" cy="818389"/>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SzPts val="1400"/>
              <a:buNone/>
              <a:defRPr b="1" i="1" sz="16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46">
    <p:spTree>
      <p:nvGrpSpPr>
        <p:cNvPr id="1533" name="Shape 1533"/>
        <p:cNvGrpSpPr/>
        <p:nvPr/>
      </p:nvGrpSpPr>
      <p:grpSpPr>
        <a:xfrm>
          <a:off x="0" y="0"/>
          <a:ext cx="0" cy="0"/>
          <a:chOff x="0" y="0"/>
          <a:chExt cx="0" cy="0"/>
        </a:xfrm>
      </p:grpSpPr>
      <p:grpSp>
        <p:nvGrpSpPr>
          <p:cNvPr id="1534" name="Google Shape;1534;p304"/>
          <p:cNvGrpSpPr/>
          <p:nvPr/>
        </p:nvGrpSpPr>
        <p:grpSpPr>
          <a:xfrm>
            <a:off x="444" y="0"/>
            <a:ext cx="9143556" cy="5143500"/>
            <a:chOff x="444" y="317809"/>
            <a:chExt cx="9143556" cy="5143500"/>
          </a:xfrm>
        </p:grpSpPr>
        <p:pic>
          <p:nvPicPr>
            <p:cNvPr descr="Surface chart&#10;&#10;Description automatically generated with low confidence" id="1535" name="Google Shape;1535;p304"/>
            <p:cNvPicPr preferRelativeResize="0"/>
            <p:nvPr/>
          </p:nvPicPr>
          <p:blipFill rotWithShape="1">
            <a:blip r:embed="rId2">
              <a:alphaModFix amt="50000"/>
            </a:blip>
            <a:srcRect b="0" l="0" r="0" t="0"/>
            <a:stretch/>
          </p:blipFill>
          <p:spPr>
            <a:xfrm>
              <a:off x="444" y="317809"/>
              <a:ext cx="9143111" cy="5143500"/>
            </a:xfrm>
            <a:prstGeom prst="rect">
              <a:avLst/>
            </a:prstGeom>
            <a:noFill/>
            <a:ln>
              <a:noFill/>
            </a:ln>
          </p:spPr>
        </p:pic>
        <p:pic>
          <p:nvPicPr>
            <p:cNvPr descr="Surface chart&#10;&#10;Description automatically generated with low confidence" id="1536" name="Google Shape;1536;p304"/>
            <p:cNvPicPr preferRelativeResize="0"/>
            <p:nvPr/>
          </p:nvPicPr>
          <p:blipFill rotWithShape="1">
            <a:blip r:embed="rId2">
              <a:alphaModFix amt="50000"/>
            </a:blip>
            <a:srcRect b="0" l="0" r="0" t="0"/>
            <a:stretch/>
          </p:blipFill>
          <p:spPr>
            <a:xfrm>
              <a:off x="889" y="317809"/>
              <a:ext cx="9143111" cy="5143500"/>
            </a:xfrm>
            <a:prstGeom prst="rect">
              <a:avLst/>
            </a:prstGeom>
            <a:noFill/>
            <a:ln>
              <a:noFill/>
            </a:ln>
          </p:spPr>
        </p:pic>
      </p:grpSp>
      <p:pic>
        <p:nvPicPr>
          <p:cNvPr descr="Shape&#10;&#10;Description automatically generated with low confidence" id="1537" name="Google Shape;1537;p304"/>
          <p:cNvPicPr preferRelativeResize="0"/>
          <p:nvPr/>
        </p:nvPicPr>
        <p:blipFill rotWithShape="1">
          <a:blip r:embed="rId3">
            <a:alphaModFix/>
          </a:blip>
          <a:srcRect b="0" l="0" r="0" t="0"/>
          <a:stretch/>
        </p:blipFill>
        <p:spPr>
          <a:xfrm>
            <a:off x="0" y="0"/>
            <a:ext cx="9143990" cy="5143494"/>
          </a:xfrm>
          <a:prstGeom prst="rect">
            <a:avLst/>
          </a:prstGeom>
          <a:noFill/>
          <a:ln>
            <a:noFill/>
          </a:ln>
        </p:spPr>
      </p:pic>
      <p:grpSp>
        <p:nvGrpSpPr>
          <p:cNvPr id="1538" name="Google Shape;1538;p304"/>
          <p:cNvGrpSpPr/>
          <p:nvPr/>
        </p:nvGrpSpPr>
        <p:grpSpPr>
          <a:xfrm>
            <a:off x="904073" y="1547578"/>
            <a:ext cx="7494348" cy="2133815"/>
            <a:chOff x="822793" y="1506938"/>
            <a:chExt cx="7494348" cy="2133815"/>
          </a:xfrm>
        </p:grpSpPr>
        <p:sp>
          <p:nvSpPr>
            <p:cNvPr id="1539" name="Google Shape;1539;p304"/>
            <p:cNvSpPr/>
            <p:nvPr/>
          </p:nvSpPr>
          <p:spPr>
            <a:xfrm rot="-60000">
              <a:off x="949529" y="1680211"/>
              <a:ext cx="7351622" cy="1896534"/>
            </a:xfrm>
            <a:custGeom>
              <a:rect b="b" l="l" r="r" t="t"/>
              <a:pathLst>
                <a:path extrusionOk="0" h="1363980" w="4244340">
                  <a:moveTo>
                    <a:pt x="0" y="0"/>
                  </a:moveTo>
                  <a:lnTo>
                    <a:pt x="4244340" y="0"/>
                  </a:lnTo>
                  <a:lnTo>
                    <a:pt x="4008120" y="1363980"/>
                  </a:lnTo>
                  <a:lnTo>
                    <a:pt x="213360" y="1363980"/>
                  </a:lnTo>
                  <a:lnTo>
                    <a:pt x="0" y="0"/>
                  </a:lnTo>
                  <a:close/>
                </a:path>
              </a:pathLst>
            </a:custGeom>
            <a:solidFill>
              <a:srgbClr val="BD873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grpSp>
          <p:nvGrpSpPr>
            <p:cNvPr id="1540" name="Google Shape;1540;p304"/>
            <p:cNvGrpSpPr/>
            <p:nvPr/>
          </p:nvGrpSpPr>
          <p:grpSpPr>
            <a:xfrm>
              <a:off x="822793" y="1506938"/>
              <a:ext cx="7391734" cy="1999241"/>
              <a:chOff x="1565910" y="1469735"/>
              <a:chExt cx="6079542" cy="2048377"/>
            </a:xfrm>
          </p:grpSpPr>
          <p:sp>
            <p:nvSpPr>
              <p:cNvPr id="1541" name="Google Shape;1541;p304"/>
              <p:cNvSpPr/>
              <p:nvPr/>
            </p:nvSpPr>
            <p:spPr>
              <a:xfrm rot="-60000">
                <a:off x="1582406" y="1522350"/>
                <a:ext cx="6046550" cy="1943146"/>
              </a:xfrm>
              <a:custGeom>
                <a:rect b="b" l="l" r="r" t="t"/>
                <a:pathLst>
                  <a:path extrusionOk="0" h="1363980" w="4244340">
                    <a:moveTo>
                      <a:pt x="0" y="0"/>
                    </a:moveTo>
                    <a:lnTo>
                      <a:pt x="4244340" y="0"/>
                    </a:lnTo>
                    <a:lnTo>
                      <a:pt x="4008120" y="1363980"/>
                    </a:lnTo>
                    <a:lnTo>
                      <a:pt x="213360" y="1363980"/>
                    </a:lnTo>
                    <a:lnTo>
                      <a:pt x="0"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sp>
            <p:nvSpPr>
              <p:cNvPr id="1542" name="Google Shape;1542;p304"/>
              <p:cNvSpPr/>
              <p:nvPr/>
            </p:nvSpPr>
            <p:spPr>
              <a:xfrm rot="60000">
                <a:off x="1629759" y="1537568"/>
                <a:ext cx="5951844" cy="1912711"/>
              </a:xfrm>
              <a:custGeom>
                <a:rect b="b" l="l" r="r" t="t"/>
                <a:pathLst>
                  <a:path extrusionOk="0" h="1363980" w="4244340">
                    <a:moveTo>
                      <a:pt x="0" y="0"/>
                    </a:moveTo>
                    <a:lnTo>
                      <a:pt x="4244340" y="0"/>
                    </a:lnTo>
                    <a:lnTo>
                      <a:pt x="4008120" y="1363980"/>
                    </a:lnTo>
                    <a:lnTo>
                      <a:pt x="213360" y="1363980"/>
                    </a:lnTo>
                    <a:lnTo>
                      <a:pt x="0" y="0"/>
                    </a:lnTo>
                    <a:close/>
                  </a:path>
                </a:pathLst>
              </a:custGeom>
              <a:noFill/>
              <a:ln cap="flat" cmpd="sng" w="19050">
                <a:solidFill>
                  <a:srgbClr val="D8D8D8"/>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grpSp>
      </p:grpSp>
      <p:sp>
        <p:nvSpPr>
          <p:cNvPr id="1543" name="Google Shape;1543;p304"/>
          <p:cNvSpPr txBox="1"/>
          <p:nvPr>
            <p:ph idx="1" type="body"/>
          </p:nvPr>
        </p:nvSpPr>
        <p:spPr>
          <a:xfrm>
            <a:off x="1644519" y="2152045"/>
            <a:ext cx="6017522" cy="818389"/>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SzPts val="1400"/>
              <a:buNone/>
              <a:defRPr b="1" i="1" sz="16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47">
    <p:spTree>
      <p:nvGrpSpPr>
        <p:cNvPr id="1544" name="Shape 1544"/>
        <p:cNvGrpSpPr/>
        <p:nvPr/>
      </p:nvGrpSpPr>
      <p:grpSpPr>
        <a:xfrm>
          <a:off x="0" y="0"/>
          <a:ext cx="0" cy="0"/>
          <a:chOff x="0" y="0"/>
          <a:chExt cx="0" cy="0"/>
        </a:xfrm>
      </p:grpSpPr>
      <p:grpSp>
        <p:nvGrpSpPr>
          <p:cNvPr id="1545" name="Google Shape;1545;p305"/>
          <p:cNvGrpSpPr/>
          <p:nvPr/>
        </p:nvGrpSpPr>
        <p:grpSpPr>
          <a:xfrm>
            <a:off x="444" y="0"/>
            <a:ext cx="9143556" cy="5143500"/>
            <a:chOff x="444" y="317809"/>
            <a:chExt cx="9143556" cy="5143500"/>
          </a:xfrm>
        </p:grpSpPr>
        <p:pic>
          <p:nvPicPr>
            <p:cNvPr descr="Surface chart&#10;&#10;Description automatically generated with low confidence" id="1546" name="Google Shape;1546;p305"/>
            <p:cNvPicPr preferRelativeResize="0"/>
            <p:nvPr/>
          </p:nvPicPr>
          <p:blipFill rotWithShape="1">
            <a:blip r:embed="rId2">
              <a:alphaModFix amt="50000"/>
            </a:blip>
            <a:srcRect b="0" l="0" r="0" t="0"/>
            <a:stretch/>
          </p:blipFill>
          <p:spPr>
            <a:xfrm>
              <a:off x="444" y="317809"/>
              <a:ext cx="9143111" cy="5143500"/>
            </a:xfrm>
            <a:prstGeom prst="rect">
              <a:avLst/>
            </a:prstGeom>
            <a:noFill/>
            <a:ln>
              <a:noFill/>
            </a:ln>
          </p:spPr>
        </p:pic>
        <p:pic>
          <p:nvPicPr>
            <p:cNvPr descr="Surface chart&#10;&#10;Description automatically generated with low confidence" id="1547" name="Google Shape;1547;p305"/>
            <p:cNvPicPr preferRelativeResize="0"/>
            <p:nvPr/>
          </p:nvPicPr>
          <p:blipFill rotWithShape="1">
            <a:blip r:embed="rId2">
              <a:alphaModFix amt="50000"/>
            </a:blip>
            <a:srcRect b="0" l="0" r="0" t="0"/>
            <a:stretch/>
          </p:blipFill>
          <p:spPr>
            <a:xfrm>
              <a:off x="889" y="317809"/>
              <a:ext cx="9143111" cy="5143500"/>
            </a:xfrm>
            <a:prstGeom prst="rect">
              <a:avLst/>
            </a:prstGeom>
            <a:noFill/>
            <a:ln>
              <a:noFill/>
            </a:ln>
          </p:spPr>
        </p:pic>
      </p:grpSp>
      <p:pic>
        <p:nvPicPr>
          <p:cNvPr descr="Shape&#10;&#10;Description automatically generated with low confidence" id="1548" name="Google Shape;1548;p305"/>
          <p:cNvPicPr preferRelativeResize="0"/>
          <p:nvPr/>
        </p:nvPicPr>
        <p:blipFill rotWithShape="1">
          <a:blip r:embed="rId3">
            <a:alphaModFix/>
          </a:blip>
          <a:srcRect b="0" l="0" r="0" t="0"/>
          <a:stretch/>
        </p:blipFill>
        <p:spPr>
          <a:xfrm>
            <a:off x="0" y="0"/>
            <a:ext cx="9143990" cy="5143494"/>
          </a:xfrm>
          <a:prstGeom prst="rect">
            <a:avLst/>
          </a:prstGeom>
          <a:noFill/>
          <a:ln>
            <a:noFill/>
          </a:ln>
        </p:spPr>
      </p:pic>
      <p:sp>
        <p:nvSpPr>
          <p:cNvPr id="1549" name="Google Shape;1549;p305"/>
          <p:cNvSpPr/>
          <p:nvPr/>
        </p:nvSpPr>
        <p:spPr>
          <a:xfrm>
            <a:off x="1893911" y="1825943"/>
            <a:ext cx="5027524" cy="1212468"/>
          </a:xfrm>
          <a:prstGeom prst="roundRect">
            <a:avLst>
              <a:gd fmla="val 16667" name="adj"/>
            </a:avLst>
          </a:prstGeom>
          <a:noFill/>
          <a:ln cap="flat" cmpd="sng" w="254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sp>
        <p:nvSpPr>
          <p:cNvPr id="1550" name="Google Shape;1550;p305"/>
          <p:cNvSpPr/>
          <p:nvPr/>
        </p:nvSpPr>
        <p:spPr>
          <a:xfrm>
            <a:off x="2222565" y="2127950"/>
            <a:ext cx="5027524" cy="1212468"/>
          </a:xfrm>
          <a:prstGeom prst="roundRect">
            <a:avLst>
              <a:gd fmla="val 16667" name="adj"/>
            </a:avLst>
          </a:prstGeom>
          <a:noFill/>
          <a:ln cap="flat" cmpd="sng" w="254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sp>
        <p:nvSpPr>
          <p:cNvPr id="1551" name="Google Shape;1551;p305"/>
          <p:cNvSpPr/>
          <p:nvPr/>
        </p:nvSpPr>
        <p:spPr>
          <a:xfrm>
            <a:off x="2058238" y="1976946"/>
            <a:ext cx="5027524" cy="1212468"/>
          </a:xfrm>
          <a:prstGeom prst="roundRect">
            <a:avLst>
              <a:gd fmla="val 16667" name="adj"/>
            </a:avLst>
          </a:prstGeom>
          <a:solidFill>
            <a:srgbClr val="F2F2F2"/>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grpSp>
        <p:nvGrpSpPr>
          <p:cNvPr id="1552" name="Google Shape;1552;p305"/>
          <p:cNvGrpSpPr/>
          <p:nvPr/>
        </p:nvGrpSpPr>
        <p:grpSpPr>
          <a:xfrm>
            <a:off x="1985011" y="1602036"/>
            <a:ext cx="502919" cy="45719"/>
            <a:chOff x="1985011" y="1602036"/>
            <a:chExt cx="502919" cy="45719"/>
          </a:xfrm>
        </p:grpSpPr>
        <p:sp>
          <p:nvSpPr>
            <p:cNvPr id="1553" name="Google Shape;1553;p305"/>
            <p:cNvSpPr/>
            <p:nvPr/>
          </p:nvSpPr>
          <p:spPr>
            <a:xfrm>
              <a:off x="1985011" y="1602036"/>
              <a:ext cx="45719" cy="45719"/>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sp>
          <p:nvSpPr>
            <p:cNvPr id="1554" name="Google Shape;1554;p305"/>
            <p:cNvSpPr/>
            <p:nvPr/>
          </p:nvSpPr>
          <p:spPr>
            <a:xfrm>
              <a:off x="2137411" y="1602036"/>
              <a:ext cx="45719" cy="45719"/>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sp>
          <p:nvSpPr>
            <p:cNvPr id="1555" name="Google Shape;1555;p305"/>
            <p:cNvSpPr/>
            <p:nvPr/>
          </p:nvSpPr>
          <p:spPr>
            <a:xfrm>
              <a:off x="2289811" y="1602036"/>
              <a:ext cx="45719" cy="45719"/>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sp>
          <p:nvSpPr>
            <p:cNvPr id="1556" name="Google Shape;1556;p305"/>
            <p:cNvSpPr/>
            <p:nvPr/>
          </p:nvSpPr>
          <p:spPr>
            <a:xfrm>
              <a:off x="2442211" y="1602036"/>
              <a:ext cx="45719" cy="45719"/>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grpSp>
      <p:grpSp>
        <p:nvGrpSpPr>
          <p:cNvPr id="1557" name="Google Shape;1557;p305"/>
          <p:cNvGrpSpPr/>
          <p:nvPr/>
        </p:nvGrpSpPr>
        <p:grpSpPr>
          <a:xfrm>
            <a:off x="6656071" y="3518606"/>
            <a:ext cx="502919" cy="45719"/>
            <a:chOff x="6656071" y="3518606"/>
            <a:chExt cx="502919" cy="45719"/>
          </a:xfrm>
        </p:grpSpPr>
        <p:sp>
          <p:nvSpPr>
            <p:cNvPr id="1558" name="Google Shape;1558;p305"/>
            <p:cNvSpPr/>
            <p:nvPr/>
          </p:nvSpPr>
          <p:spPr>
            <a:xfrm>
              <a:off x="6656071" y="3518606"/>
              <a:ext cx="45719" cy="45719"/>
            </a:xfrm>
            <a:prstGeom prst="ellipse">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sp>
          <p:nvSpPr>
            <p:cNvPr id="1559" name="Google Shape;1559;p305"/>
            <p:cNvSpPr/>
            <p:nvPr/>
          </p:nvSpPr>
          <p:spPr>
            <a:xfrm>
              <a:off x="6808471" y="3518606"/>
              <a:ext cx="45719" cy="45719"/>
            </a:xfrm>
            <a:prstGeom prst="ellipse">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sp>
          <p:nvSpPr>
            <p:cNvPr id="1560" name="Google Shape;1560;p305"/>
            <p:cNvSpPr/>
            <p:nvPr/>
          </p:nvSpPr>
          <p:spPr>
            <a:xfrm>
              <a:off x="6960871" y="3518606"/>
              <a:ext cx="45719" cy="45719"/>
            </a:xfrm>
            <a:prstGeom prst="ellipse">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sp>
          <p:nvSpPr>
            <p:cNvPr id="1561" name="Google Shape;1561;p305"/>
            <p:cNvSpPr/>
            <p:nvPr/>
          </p:nvSpPr>
          <p:spPr>
            <a:xfrm>
              <a:off x="7113271" y="3518606"/>
              <a:ext cx="45719" cy="45719"/>
            </a:xfrm>
            <a:prstGeom prst="ellipse">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grpSp>
      <p:sp>
        <p:nvSpPr>
          <p:cNvPr id="1562" name="Google Shape;1562;p305"/>
          <p:cNvSpPr txBox="1"/>
          <p:nvPr>
            <p:ph idx="1" type="body"/>
          </p:nvPr>
        </p:nvSpPr>
        <p:spPr>
          <a:xfrm>
            <a:off x="2487929" y="2263351"/>
            <a:ext cx="4168142" cy="616791"/>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SzPts val="1400"/>
              <a:buNone/>
              <a:defRPr b="1" i="1" sz="1700" u="none" cap="none" strike="noStrike">
                <a:solidFill>
                  <a:schemeClr val="dk2"/>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48">
    <p:spTree>
      <p:nvGrpSpPr>
        <p:cNvPr id="1563" name="Shape 1563"/>
        <p:cNvGrpSpPr/>
        <p:nvPr/>
      </p:nvGrpSpPr>
      <p:grpSpPr>
        <a:xfrm>
          <a:off x="0" y="0"/>
          <a:ext cx="0" cy="0"/>
          <a:chOff x="0" y="0"/>
          <a:chExt cx="0" cy="0"/>
        </a:xfrm>
      </p:grpSpPr>
      <p:grpSp>
        <p:nvGrpSpPr>
          <p:cNvPr id="1564" name="Google Shape;1564;p306"/>
          <p:cNvGrpSpPr/>
          <p:nvPr/>
        </p:nvGrpSpPr>
        <p:grpSpPr>
          <a:xfrm>
            <a:off x="444" y="0"/>
            <a:ext cx="9143556" cy="5143500"/>
            <a:chOff x="444" y="317809"/>
            <a:chExt cx="9143556" cy="5143500"/>
          </a:xfrm>
        </p:grpSpPr>
        <p:pic>
          <p:nvPicPr>
            <p:cNvPr descr="Surface chart&#10;&#10;Description automatically generated with low confidence" id="1565" name="Google Shape;1565;p306"/>
            <p:cNvPicPr preferRelativeResize="0"/>
            <p:nvPr/>
          </p:nvPicPr>
          <p:blipFill rotWithShape="1">
            <a:blip r:embed="rId2">
              <a:alphaModFix amt="50000"/>
            </a:blip>
            <a:srcRect b="0" l="0" r="0" t="0"/>
            <a:stretch/>
          </p:blipFill>
          <p:spPr>
            <a:xfrm>
              <a:off x="444" y="317809"/>
              <a:ext cx="9143111" cy="5143500"/>
            </a:xfrm>
            <a:prstGeom prst="rect">
              <a:avLst/>
            </a:prstGeom>
            <a:noFill/>
            <a:ln>
              <a:noFill/>
            </a:ln>
          </p:spPr>
        </p:pic>
        <p:pic>
          <p:nvPicPr>
            <p:cNvPr descr="Surface chart&#10;&#10;Description automatically generated with low confidence" id="1566" name="Google Shape;1566;p306"/>
            <p:cNvPicPr preferRelativeResize="0"/>
            <p:nvPr/>
          </p:nvPicPr>
          <p:blipFill rotWithShape="1">
            <a:blip r:embed="rId2">
              <a:alphaModFix amt="50000"/>
            </a:blip>
            <a:srcRect b="0" l="0" r="0" t="0"/>
            <a:stretch/>
          </p:blipFill>
          <p:spPr>
            <a:xfrm>
              <a:off x="889" y="317809"/>
              <a:ext cx="9143111" cy="5143500"/>
            </a:xfrm>
            <a:prstGeom prst="rect">
              <a:avLst/>
            </a:prstGeom>
            <a:noFill/>
            <a:ln>
              <a:noFill/>
            </a:ln>
          </p:spPr>
        </p:pic>
      </p:grpSp>
      <p:pic>
        <p:nvPicPr>
          <p:cNvPr descr="Shape&#10;&#10;Description automatically generated with low confidence" id="1567" name="Google Shape;1567;p306"/>
          <p:cNvPicPr preferRelativeResize="0"/>
          <p:nvPr/>
        </p:nvPicPr>
        <p:blipFill rotWithShape="1">
          <a:blip r:embed="rId3">
            <a:alphaModFix/>
          </a:blip>
          <a:srcRect b="0" l="0" r="0" t="0"/>
          <a:stretch/>
        </p:blipFill>
        <p:spPr>
          <a:xfrm>
            <a:off x="0" y="0"/>
            <a:ext cx="9143990" cy="5143494"/>
          </a:xfrm>
          <a:prstGeom prst="rect">
            <a:avLst/>
          </a:prstGeom>
          <a:noFill/>
          <a:ln>
            <a:noFill/>
          </a:ln>
        </p:spPr>
      </p:pic>
      <p:sp>
        <p:nvSpPr>
          <p:cNvPr id="1568" name="Google Shape;1568;p306"/>
          <p:cNvSpPr/>
          <p:nvPr/>
        </p:nvSpPr>
        <p:spPr>
          <a:xfrm>
            <a:off x="1893911" y="1825943"/>
            <a:ext cx="5027524" cy="1212468"/>
          </a:xfrm>
          <a:prstGeom prst="roundRect">
            <a:avLst>
              <a:gd fmla="val 16667" name="adj"/>
            </a:avLst>
          </a:prstGeom>
          <a:noFill/>
          <a:ln cap="flat" cmpd="sng" w="25400">
            <a:solidFill>
              <a:srgbClr val="7F6EB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sp>
        <p:nvSpPr>
          <p:cNvPr id="1569" name="Google Shape;1569;p306"/>
          <p:cNvSpPr/>
          <p:nvPr/>
        </p:nvSpPr>
        <p:spPr>
          <a:xfrm>
            <a:off x="2222565" y="2127950"/>
            <a:ext cx="5027524" cy="1212468"/>
          </a:xfrm>
          <a:prstGeom prst="roundRect">
            <a:avLst>
              <a:gd fmla="val 16667" name="adj"/>
            </a:avLst>
          </a:prstGeom>
          <a:noFill/>
          <a:ln cap="flat" cmpd="sng" w="25400">
            <a:solidFill>
              <a:srgbClr val="50AFE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sp>
        <p:nvSpPr>
          <p:cNvPr id="1570" name="Google Shape;1570;p306"/>
          <p:cNvSpPr/>
          <p:nvPr/>
        </p:nvSpPr>
        <p:spPr>
          <a:xfrm>
            <a:off x="2058238" y="1976946"/>
            <a:ext cx="5027524" cy="1212468"/>
          </a:xfrm>
          <a:prstGeom prst="roundRect">
            <a:avLst>
              <a:gd fmla="val 16667" name="adj"/>
            </a:avLst>
          </a:prstGeom>
          <a:solidFill>
            <a:srgbClr val="F2F2F2"/>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grpSp>
        <p:nvGrpSpPr>
          <p:cNvPr id="1571" name="Google Shape;1571;p306"/>
          <p:cNvGrpSpPr/>
          <p:nvPr/>
        </p:nvGrpSpPr>
        <p:grpSpPr>
          <a:xfrm>
            <a:off x="1985011" y="1602036"/>
            <a:ext cx="502919" cy="45719"/>
            <a:chOff x="1985011" y="1602036"/>
            <a:chExt cx="502919" cy="45719"/>
          </a:xfrm>
        </p:grpSpPr>
        <p:sp>
          <p:nvSpPr>
            <p:cNvPr id="1572" name="Google Shape;1572;p306"/>
            <p:cNvSpPr/>
            <p:nvPr/>
          </p:nvSpPr>
          <p:spPr>
            <a:xfrm>
              <a:off x="1985011" y="1602036"/>
              <a:ext cx="45719" cy="45719"/>
            </a:xfrm>
            <a:prstGeom prst="ellipse">
              <a:avLst/>
            </a:prstGeom>
            <a:solidFill>
              <a:srgbClr val="7F6EB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sp>
          <p:nvSpPr>
            <p:cNvPr id="1573" name="Google Shape;1573;p306"/>
            <p:cNvSpPr/>
            <p:nvPr/>
          </p:nvSpPr>
          <p:spPr>
            <a:xfrm>
              <a:off x="2137411" y="1602036"/>
              <a:ext cx="45719" cy="45719"/>
            </a:xfrm>
            <a:prstGeom prst="ellipse">
              <a:avLst/>
            </a:prstGeom>
            <a:solidFill>
              <a:srgbClr val="7F6EB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sp>
          <p:nvSpPr>
            <p:cNvPr id="1574" name="Google Shape;1574;p306"/>
            <p:cNvSpPr/>
            <p:nvPr/>
          </p:nvSpPr>
          <p:spPr>
            <a:xfrm>
              <a:off x="2289811" y="1602036"/>
              <a:ext cx="45719" cy="45719"/>
            </a:xfrm>
            <a:prstGeom prst="ellipse">
              <a:avLst/>
            </a:prstGeom>
            <a:solidFill>
              <a:srgbClr val="7F6EB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sp>
          <p:nvSpPr>
            <p:cNvPr id="1575" name="Google Shape;1575;p306"/>
            <p:cNvSpPr/>
            <p:nvPr/>
          </p:nvSpPr>
          <p:spPr>
            <a:xfrm>
              <a:off x="2442211" y="1602036"/>
              <a:ext cx="45719" cy="45719"/>
            </a:xfrm>
            <a:prstGeom prst="ellipse">
              <a:avLst/>
            </a:prstGeom>
            <a:solidFill>
              <a:srgbClr val="7F6EB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grpSp>
      <p:grpSp>
        <p:nvGrpSpPr>
          <p:cNvPr id="1576" name="Google Shape;1576;p306"/>
          <p:cNvGrpSpPr/>
          <p:nvPr/>
        </p:nvGrpSpPr>
        <p:grpSpPr>
          <a:xfrm>
            <a:off x="6656071" y="3518606"/>
            <a:ext cx="502919" cy="45719"/>
            <a:chOff x="6656071" y="3518606"/>
            <a:chExt cx="502919" cy="45719"/>
          </a:xfrm>
        </p:grpSpPr>
        <p:sp>
          <p:nvSpPr>
            <p:cNvPr id="1577" name="Google Shape;1577;p306"/>
            <p:cNvSpPr/>
            <p:nvPr/>
          </p:nvSpPr>
          <p:spPr>
            <a:xfrm>
              <a:off x="6656071" y="3518606"/>
              <a:ext cx="45719" cy="45719"/>
            </a:xfrm>
            <a:prstGeom prst="ellipse">
              <a:avLst/>
            </a:prstGeom>
            <a:solidFill>
              <a:srgbClr val="50AFE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sp>
          <p:nvSpPr>
            <p:cNvPr id="1578" name="Google Shape;1578;p306"/>
            <p:cNvSpPr/>
            <p:nvPr/>
          </p:nvSpPr>
          <p:spPr>
            <a:xfrm>
              <a:off x="6808471" y="3518606"/>
              <a:ext cx="45719" cy="45719"/>
            </a:xfrm>
            <a:prstGeom prst="ellipse">
              <a:avLst/>
            </a:prstGeom>
            <a:solidFill>
              <a:srgbClr val="50AFE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sp>
          <p:nvSpPr>
            <p:cNvPr id="1579" name="Google Shape;1579;p306"/>
            <p:cNvSpPr/>
            <p:nvPr/>
          </p:nvSpPr>
          <p:spPr>
            <a:xfrm>
              <a:off x="6960871" y="3518606"/>
              <a:ext cx="45719" cy="45719"/>
            </a:xfrm>
            <a:prstGeom prst="ellipse">
              <a:avLst/>
            </a:prstGeom>
            <a:solidFill>
              <a:srgbClr val="50AFE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sp>
          <p:nvSpPr>
            <p:cNvPr id="1580" name="Google Shape;1580;p306"/>
            <p:cNvSpPr/>
            <p:nvPr/>
          </p:nvSpPr>
          <p:spPr>
            <a:xfrm>
              <a:off x="7113271" y="3518606"/>
              <a:ext cx="45719" cy="45719"/>
            </a:xfrm>
            <a:prstGeom prst="ellipse">
              <a:avLst/>
            </a:prstGeom>
            <a:solidFill>
              <a:srgbClr val="50AFE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grpSp>
      <p:sp>
        <p:nvSpPr>
          <p:cNvPr id="1581" name="Google Shape;1581;p306"/>
          <p:cNvSpPr txBox="1"/>
          <p:nvPr>
            <p:ph idx="1" type="body"/>
          </p:nvPr>
        </p:nvSpPr>
        <p:spPr>
          <a:xfrm>
            <a:off x="2487929" y="2263351"/>
            <a:ext cx="4168142" cy="616791"/>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SzPts val="1400"/>
              <a:buNone/>
              <a:defRPr b="1" i="1" sz="1700" u="none" cap="none" strike="noStrike">
                <a:solidFill>
                  <a:schemeClr val="dk2"/>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49">
    <p:spTree>
      <p:nvGrpSpPr>
        <p:cNvPr id="1582" name="Shape 1582"/>
        <p:cNvGrpSpPr/>
        <p:nvPr/>
      </p:nvGrpSpPr>
      <p:grpSpPr>
        <a:xfrm>
          <a:off x="0" y="0"/>
          <a:ext cx="0" cy="0"/>
          <a:chOff x="0" y="0"/>
          <a:chExt cx="0" cy="0"/>
        </a:xfrm>
      </p:grpSpPr>
      <p:grpSp>
        <p:nvGrpSpPr>
          <p:cNvPr id="1583" name="Google Shape;1583;p307"/>
          <p:cNvGrpSpPr/>
          <p:nvPr/>
        </p:nvGrpSpPr>
        <p:grpSpPr>
          <a:xfrm>
            <a:off x="444" y="0"/>
            <a:ext cx="9143556" cy="5143500"/>
            <a:chOff x="444" y="317809"/>
            <a:chExt cx="9143556" cy="5143500"/>
          </a:xfrm>
        </p:grpSpPr>
        <p:pic>
          <p:nvPicPr>
            <p:cNvPr descr="Surface chart&#10;&#10;Description automatically generated with low confidence" id="1584" name="Google Shape;1584;p307"/>
            <p:cNvPicPr preferRelativeResize="0"/>
            <p:nvPr/>
          </p:nvPicPr>
          <p:blipFill rotWithShape="1">
            <a:blip r:embed="rId2">
              <a:alphaModFix amt="50000"/>
            </a:blip>
            <a:srcRect b="0" l="0" r="0" t="0"/>
            <a:stretch/>
          </p:blipFill>
          <p:spPr>
            <a:xfrm>
              <a:off x="444" y="317809"/>
              <a:ext cx="9143111" cy="5143500"/>
            </a:xfrm>
            <a:prstGeom prst="rect">
              <a:avLst/>
            </a:prstGeom>
            <a:noFill/>
            <a:ln>
              <a:noFill/>
            </a:ln>
          </p:spPr>
        </p:pic>
        <p:pic>
          <p:nvPicPr>
            <p:cNvPr descr="Surface chart&#10;&#10;Description automatically generated with low confidence" id="1585" name="Google Shape;1585;p307"/>
            <p:cNvPicPr preferRelativeResize="0"/>
            <p:nvPr/>
          </p:nvPicPr>
          <p:blipFill rotWithShape="1">
            <a:blip r:embed="rId2">
              <a:alphaModFix amt="50000"/>
            </a:blip>
            <a:srcRect b="0" l="0" r="0" t="0"/>
            <a:stretch/>
          </p:blipFill>
          <p:spPr>
            <a:xfrm>
              <a:off x="889" y="317809"/>
              <a:ext cx="9143111" cy="5143500"/>
            </a:xfrm>
            <a:prstGeom prst="rect">
              <a:avLst/>
            </a:prstGeom>
            <a:noFill/>
            <a:ln>
              <a:noFill/>
            </a:ln>
          </p:spPr>
        </p:pic>
      </p:grpSp>
      <p:pic>
        <p:nvPicPr>
          <p:cNvPr descr="Shape&#10;&#10;Description automatically generated with low confidence" id="1586" name="Google Shape;1586;p307"/>
          <p:cNvPicPr preferRelativeResize="0"/>
          <p:nvPr/>
        </p:nvPicPr>
        <p:blipFill rotWithShape="1">
          <a:blip r:embed="rId3">
            <a:alphaModFix/>
          </a:blip>
          <a:srcRect b="0" l="0" r="0" t="0"/>
          <a:stretch/>
        </p:blipFill>
        <p:spPr>
          <a:xfrm>
            <a:off x="0" y="0"/>
            <a:ext cx="9143990" cy="5143494"/>
          </a:xfrm>
          <a:prstGeom prst="rect">
            <a:avLst/>
          </a:prstGeom>
          <a:noFill/>
          <a:ln>
            <a:noFill/>
          </a:ln>
        </p:spPr>
      </p:pic>
      <p:sp>
        <p:nvSpPr>
          <p:cNvPr id="1587" name="Google Shape;1587;p307"/>
          <p:cNvSpPr/>
          <p:nvPr/>
        </p:nvSpPr>
        <p:spPr>
          <a:xfrm>
            <a:off x="1893911" y="1825943"/>
            <a:ext cx="5027524" cy="1212468"/>
          </a:xfrm>
          <a:prstGeom prst="roundRect">
            <a:avLst>
              <a:gd fmla="val 16667" name="adj"/>
            </a:avLst>
          </a:prstGeom>
          <a:noFill/>
          <a:ln cap="flat" cmpd="sng" w="25400">
            <a:solidFill>
              <a:srgbClr val="D0607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sp>
        <p:nvSpPr>
          <p:cNvPr id="1588" name="Google Shape;1588;p307"/>
          <p:cNvSpPr/>
          <p:nvPr/>
        </p:nvSpPr>
        <p:spPr>
          <a:xfrm>
            <a:off x="2222565" y="2127950"/>
            <a:ext cx="5027524" cy="1212468"/>
          </a:xfrm>
          <a:prstGeom prst="roundRect">
            <a:avLst>
              <a:gd fmla="val 16667" name="adj"/>
            </a:avLst>
          </a:prstGeom>
          <a:noFill/>
          <a:ln cap="flat" cmpd="sng" w="25400">
            <a:solidFill>
              <a:srgbClr val="8AC8E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sp>
        <p:nvSpPr>
          <p:cNvPr id="1589" name="Google Shape;1589;p307"/>
          <p:cNvSpPr/>
          <p:nvPr/>
        </p:nvSpPr>
        <p:spPr>
          <a:xfrm>
            <a:off x="2058238" y="1976946"/>
            <a:ext cx="5027524" cy="1212468"/>
          </a:xfrm>
          <a:prstGeom prst="roundRect">
            <a:avLst>
              <a:gd fmla="val 16667" name="adj"/>
            </a:avLst>
          </a:prstGeom>
          <a:solidFill>
            <a:srgbClr val="F2F2F2"/>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grpSp>
        <p:nvGrpSpPr>
          <p:cNvPr id="1590" name="Google Shape;1590;p307"/>
          <p:cNvGrpSpPr/>
          <p:nvPr/>
        </p:nvGrpSpPr>
        <p:grpSpPr>
          <a:xfrm>
            <a:off x="1985011" y="1602036"/>
            <a:ext cx="502919" cy="45719"/>
            <a:chOff x="1985011" y="1602036"/>
            <a:chExt cx="502919" cy="45719"/>
          </a:xfrm>
        </p:grpSpPr>
        <p:sp>
          <p:nvSpPr>
            <p:cNvPr id="1591" name="Google Shape;1591;p307"/>
            <p:cNvSpPr/>
            <p:nvPr/>
          </p:nvSpPr>
          <p:spPr>
            <a:xfrm>
              <a:off x="1985011" y="1602036"/>
              <a:ext cx="45719" cy="45719"/>
            </a:xfrm>
            <a:prstGeom prst="ellipse">
              <a:avLst/>
            </a:prstGeom>
            <a:solidFill>
              <a:srgbClr val="D0607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sp>
          <p:nvSpPr>
            <p:cNvPr id="1592" name="Google Shape;1592;p307"/>
            <p:cNvSpPr/>
            <p:nvPr/>
          </p:nvSpPr>
          <p:spPr>
            <a:xfrm>
              <a:off x="2137411" y="1602036"/>
              <a:ext cx="45719" cy="45719"/>
            </a:xfrm>
            <a:prstGeom prst="ellipse">
              <a:avLst/>
            </a:prstGeom>
            <a:solidFill>
              <a:srgbClr val="D0607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sp>
          <p:nvSpPr>
            <p:cNvPr id="1593" name="Google Shape;1593;p307"/>
            <p:cNvSpPr/>
            <p:nvPr/>
          </p:nvSpPr>
          <p:spPr>
            <a:xfrm>
              <a:off x="2289811" y="1602036"/>
              <a:ext cx="45719" cy="45719"/>
            </a:xfrm>
            <a:prstGeom prst="ellipse">
              <a:avLst/>
            </a:prstGeom>
            <a:solidFill>
              <a:srgbClr val="D0607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sp>
          <p:nvSpPr>
            <p:cNvPr id="1594" name="Google Shape;1594;p307"/>
            <p:cNvSpPr/>
            <p:nvPr/>
          </p:nvSpPr>
          <p:spPr>
            <a:xfrm>
              <a:off x="2442211" y="1602036"/>
              <a:ext cx="45719" cy="45719"/>
            </a:xfrm>
            <a:prstGeom prst="ellipse">
              <a:avLst/>
            </a:prstGeom>
            <a:solidFill>
              <a:srgbClr val="D0607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grpSp>
      <p:grpSp>
        <p:nvGrpSpPr>
          <p:cNvPr id="1595" name="Google Shape;1595;p307"/>
          <p:cNvGrpSpPr/>
          <p:nvPr/>
        </p:nvGrpSpPr>
        <p:grpSpPr>
          <a:xfrm>
            <a:off x="6656071" y="3518606"/>
            <a:ext cx="502919" cy="45719"/>
            <a:chOff x="6656071" y="3518606"/>
            <a:chExt cx="502919" cy="45719"/>
          </a:xfrm>
        </p:grpSpPr>
        <p:sp>
          <p:nvSpPr>
            <p:cNvPr id="1596" name="Google Shape;1596;p307"/>
            <p:cNvSpPr/>
            <p:nvPr/>
          </p:nvSpPr>
          <p:spPr>
            <a:xfrm>
              <a:off x="6656071" y="3518606"/>
              <a:ext cx="45719" cy="45719"/>
            </a:xfrm>
            <a:prstGeom prst="ellipse">
              <a:avLst/>
            </a:prstGeom>
            <a:solidFill>
              <a:srgbClr val="50AFE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sp>
          <p:nvSpPr>
            <p:cNvPr id="1597" name="Google Shape;1597;p307"/>
            <p:cNvSpPr/>
            <p:nvPr/>
          </p:nvSpPr>
          <p:spPr>
            <a:xfrm>
              <a:off x="6808471" y="3518606"/>
              <a:ext cx="45719" cy="45719"/>
            </a:xfrm>
            <a:prstGeom prst="ellipse">
              <a:avLst/>
            </a:prstGeom>
            <a:solidFill>
              <a:srgbClr val="50AFE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sp>
          <p:nvSpPr>
            <p:cNvPr id="1598" name="Google Shape;1598;p307"/>
            <p:cNvSpPr/>
            <p:nvPr/>
          </p:nvSpPr>
          <p:spPr>
            <a:xfrm>
              <a:off x="6960871" y="3518606"/>
              <a:ext cx="45719" cy="45719"/>
            </a:xfrm>
            <a:prstGeom prst="ellipse">
              <a:avLst/>
            </a:prstGeom>
            <a:solidFill>
              <a:srgbClr val="50AFE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sp>
          <p:nvSpPr>
            <p:cNvPr id="1599" name="Google Shape;1599;p307"/>
            <p:cNvSpPr/>
            <p:nvPr/>
          </p:nvSpPr>
          <p:spPr>
            <a:xfrm>
              <a:off x="7113271" y="3518606"/>
              <a:ext cx="45719" cy="45719"/>
            </a:xfrm>
            <a:prstGeom prst="ellipse">
              <a:avLst/>
            </a:prstGeom>
            <a:solidFill>
              <a:srgbClr val="50AFE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grpSp>
      <p:sp>
        <p:nvSpPr>
          <p:cNvPr id="1600" name="Google Shape;1600;p307"/>
          <p:cNvSpPr txBox="1"/>
          <p:nvPr>
            <p:ph idx="1" type="body"/>
          </p:nvPr>
        </p:nvSpPr>
        <p:spPr>
          <a:xfrm>
            <a:off x="2487929" y="2263351"/>
            <a:ext cx="4168142" cy="616791"/>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SzPts val="1400"/>
              <a:buNone/>
              <a:defRPr b="1" i="1" sz="1700" u="none" cap="none" strike="noStrike">
                <a:solidFill>
                  <a:schemeClr val="dk2"/>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f/C0tcQMCEg=">
    <p:spTree>
      <p:nvGrpSpPr>
        <p:cNvPr id="1601" name="Shape 1601"/>
        <p:cNvGrpSpPr/>
        <p:nvPr/>
      </p:nvGrpSpPr>
      <p:grpSpPr>
        <a:xfrm>
          <a:off x="0" y="0"/>
          <a:ext cx="0" cy="0"/>
          <a:chOff x="0" y="0"/>
          <a:chExt cx="0" cy="0"/>
        </a:xfrm>
      </p:grpSpPr>
      <p:sp>
        <p:nvSpPr>
          <p:cNvPr descr="Background pattern&#10;&#10;Description automatically generated" id="1602" name="Google Shape;1602;p308"/>
          <p:cNvSpPr/>
          <p:nvPr/>
        </p:nvSpPr>
        <p:spPr>
          <a:xfrm>
            <a:off x="0" y="0"/>
            <a:ext cx="9144001" cy="5143500"/>
          </a:xfrm>
          <a:prstGeom prst="rect">
            <a:avLst/>
          </a:prstGeom>
          <a:solidFill>
            <a:srgbClr val="FFFFFF"/>
          </a:solidFill>
          <a:ln>
            <a:noFill/>
          </a:ln>
        </p:spPr>
      </p:sp>
      <p:pic>
        <p:nvPicPr>
          <p:cNvPr descr="Shape&#10;&#10;Description automatically generated with low confidence" id="1603" name="Google Shape;1603;p308"/>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1604" name="Google Shape;1604;p308"/>
          <p:cNvSpPr/>
          <p:nvPr/>
        </p:nvSpPr>
        <p:spPr>
          <a:xfrm>
            <a:off x="1736279" y="1782808"/>
            <a:ext cx="1577884" cy="1577884"/>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5400" u="none" cap="none" strike="noStrike">
                <a:solidFill>
                  <a:schemeClr val="lt1"/>
                </a:solidFill>
                <a:latin typeface="Public Sans"/>
                <a:ea typeface="Public Sans"/>
                <a:cs typeface="Public Sans"/>
                <a:sym typeface="Public Sans"/>
              </a:rPr>
              <a:t>?</a:t>
            </a:r>
            <a:endParaRPr/>
          </a:p>
        </p:txBody>
      </p:sp>
      <p:sp>
        <p:nvSpPr>
          <p:cNvPr id="1605" name="Google Shape;1605;p308"/>
          <p:cNvSpPr txBox="1"/>
          <p:nvPr>
            <p:ph idx="1" type="body"/>
          </p:nvPr>
        </p:nvSpPr>
        <p:spPr>
          <a:xfrm>
            <a:off x="3470049" y="1800874"/>
            <a:ext cx="3789638" cy="616505"/>
          </a:xfrm>
          <a:prstGeom prst="rect">
            <a:avLst/>
          </a:prstGeom>
          <a:solidFill>
            <a:schemeClr val="lt1"/>
          </a:solid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SzPts val="1400"/>
              <a:buNone/>
              <a:defRPr b="1" i="1" sz="1700" u="none" cap="none" strike="noStrike">
                <a:solidFill>
                  <a:schemeClr val="dk2"/>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606" name="Google Shape;1606;p308"/>
          <p:cNvSpPr txBox="1"/>
          <p:nvPr>
            <p:ph idx="2" type="body"/>
          </p:nvPr>
        </p:nvSpPr>
        <p:spPr>
          <a:xfrm>
            <a:off x="3470049" y="2287467"/>
            <a:ext cx="3789638" cy="1091291"/>
          </a:xfrm>
          <a:prstGeom prst="rect">
            <a:avLst/>
          </a:prstGeom>
          <a:solidFill>
            <a:schemeClr val="lt1"/>
          </a:solid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SzPts val="1400"/>
              <a:buNone/>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gy6JRaIct7U=">
    <p:spTree>
      <p:nvGrpSpPr>
        <p:cNvPr id="1607" name="Shape 1607"/>
        <p:cNvGrpSpPr/>
        <p:nvPr/>
      </p:nvGrpSpPr>
      <p:grpSpPr>
        <a:xfrm>
          <a:off x="0" y="0"/>
          <a:ext cx="0" cy="0"/>
          <a:chOff x="0" y="0"/>
          <a:chExt cx="0" cy="0"/>
        </a:xfrm>
      </p:grpSpPr>
      <p:sp>
        <p:nvSpPr>
          <p:cNvPr id="1608" name="Google Shape;1608;p309"/>
          <p:cNvSpPr/>
          <p:nvPr/>
        </p:nvSpPr>
        <p:spPr>
          <a:xfrm>
            <a:off x="-1" y="1"/>
            <a:ext cx="9144001" cy="5143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1" i="0" sz="1400" u="none" cap="none" strike="noStrike">
              <a:solidFill>
                <a:schemeClr val="lt1"/>
              </a:solidFill>
              <a:latin typeface="Public Sans"/>
              <a:ea typeface="Public Sans"/>
              <a:cs typeface="Public Sans"/>
              <a:sym typeface="Public Sans"/>
            </a:endParaRPr>
          </a:p>
        </p:txBody>
      </p:sp>
      <p:sp>
        <p:nvSpPr>
          <p:cNvPr id="1609" name="Google Shape;1609;p309"/>
          <p:cNvSpPr/>
          <p:nvPr/>
        </p:nvSpPr>
        <p:spPr>
          <a:xfrm>
            <a:off x="0" y="0"/>
            <a:ext cx="4113765" cy="1166969"/>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1610" name="Google Shape;1610;p309"/>
          <p:cNvPicPr preferRelativeResize="0"/>
          <p:nvPr/>
        </p:nvPicPr>
        <p:blipFill rotWithShape="1">
          <a:blip r:embed="rId2">
            <a:alphaModFix/>
          </a:blip>
          <a:srcRect b="0" l="6268" r="24764" t="0"/>
          <a:stretch/>
        </p:blipFill>
        <p:spPr>
          <a:xfrm>
            <a:off x="0" y="1166968"/>
            <a:ext cx="4113765" cy="3976529"/>
          </a:xfrm>
          <a:prstGeom prst="rect">
            <a:avLst/>
          </a:prstGeom>
          <a:noFill/>
          <a:ln>
            <a:noFill/>
          </a:ln>
        </p:spPr>
      </p:pic>
      <p:pic>
        <p:nvPicPr>
          <p:cNvPr descr="Shape&#10;&#10;Description automatically generated with low confidence" id="1611" name="Google Shape;1611;p309"/>
          <p:cNvPicPr preferRelativeResize="0"/>
          <p:nvPr/>
        </p:nvPicPr>
        <p:blipFill rotWithShape="1">
          <a:blip r:embed="rId3">
            <a:alphaModFix/>
          </a:blip>
          <a:srcRect b="0" l="0" r="0" t="0"/>
          <a:stretch/>
        </p:blipFill>
        <p:spPr>
          <a:xfrm>
            <a:off x="0" y="0"/>
            <a:ext cx="9143990" cy="5143494"/>
          </a:xfrm>
          <a:prstGeom prst="rect">
            <a:avLst/>
          </a:prstGeom>
          <a:noFill/>
          <a:ln>
            <a:noFill/>
          </a:ln>
        </p:spPr>
      </p:pic>
      <p:grpSp>
        <p:nvGrpSpPr>
          <p:cNvPr id="1612" name="Google Shape;1612;p309"/>
          <p:cNvGrpSpPr/>
          <p:nvPr/>
        </p:nvGrpSpPr>
        <p:grpSpPr>
          <a:xfrm>
            <a:off x="724005" y="301093"/>
            <a:ext cx="2665754" cy="542340"/>
            <a:chOff x="5567543" y="349969"/>
            <a:chExt cx="2665754" cy="542340"/>
          </a:xfrm>
        </p:grpSpPr>
        <p:sp>
          <p:nvSpPr>
            <p:cNvPr id="1613" name="Google Shape;1613;p309"/>
            <p:cNvSpPr txBox="1"/>
            <p:nvPr/>
          </p:nvSpPr>
          <p:spPr>
            <a:xfrm>
              <a:off x="5567543" y="349969"/>
              <a:ext cx="2665754" cy="52318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700"/>
                <a:buFont typeface="Arial"/>
                <a:buNone/>
              </a:pPr>
              <a:r>
                <a:rPr b="1" i="0" lang="en-US" sz="2800" u="none" cap="none" strike="noStrike">
                  <a:solidFill>
                    <a:schemeClr val="lt1"/>
                  </a:solidFill>
                  <a:latin typeface="Public Sans"/>
                  <a:ea typeface="Public Sans"/>
                  <a:cs typeface="Public Sans"/>
                  <a:sym typeface="Public Sans"/>
                </a:rPr>
                <a:t>Think</a:t>
              </a:r>
              <a:endParaRPr/>
            </a:p>
          </p:txBody>
        </p:sp>
        <p:cxnSp>
          <p:nvCxnSpPr>
            <p:cNvPr id="1614" name="Google Shape;1614;p309"/>
            <p:cNvCxnSpPr/>
            <p:nvPr/>
          </p:nvCxnSpPr>
          <p:spPr>
            <a:xfrm>
              <a:off x="6426067" y="892309"/>
              <a:ext cx="948706" cy="0"/>
            </a:xfrm>
            <a:prstGeom prst="straightConnector1">
              <a:avLst/>
            </a:prstGeom>
            <a:noFill/>
            <a:ln cap="flat" cmpd="sng" w="38100">
              <a:solidFill>
                <a:schemeClr val="lt1"/>
              </a:solidFill>
              <a:prstDash val="solid"/>
              <a:round/>
              <a:headEnd len="sm" w="sm" type="none"/>
              <a:tailEnd len="sm" w="sm" type="none"/>
            </a:ln>
          </p:spPr>
        </p:cxnSp>
      </p:grpSp>
      <p:sp>
        <p:nvSpPr>
          <p:cNvPr id="1615" name="Google Shape;1615;p309"/>
          <p:cNvSpPr txBox="1"/>
          <p:nvPr>
            <p:ph idx="1" type="body"/>
          </p:nvPr>
        </p:nvSpPr>
        <p:spPr>
          <a:xfrm>
            <a:off x="4480014" y="895714"/>
            <a:ext cx="4318646" cy="3392711"/>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ontents 2">
    <p:spTree>
      <p:nvGrpSpPr>
        <p:cNvPr id="53" name="Shape 53"/>
        <p:cNvGrpSpPr/>
        <p:nvPr/>
      </p:nvGrpSpPr>
      <p:grpSpPr>
        <a:xfrm>
          <a:off x="0" y="0"/>
          <a:ext cx="0" cy="0"/>
          <a:chOff x="0" y="0"/>
          <a:chExt cx="0" cy="0"/>
        </a:xfrm>
      </p:grpSpPr>
      <p:sp>
        <p:nvSpPr>
          <p:cNvPr id="54" name="Google Shape;54;p229"/>
          <p:cNvSpPr/>
          <p:nvPr/>
        </p:nvSpPr>
        <p:spPr>
          <a:xfrm>
            <a:off x="0" y="0"/>
            <a:ext cx="9143990" cy="5143494"/>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Shape&#10;&#10;Description automatically generated with low confidence" id="55" name="Google Shape;55;p229"/>
          <p:cNvPicPr preferRelativeResize="0"/>
          <p:nvPr/>
        </p:nvPicPr>
        <p:blipFill rotWithShape="1">
          <a:blip r:embed="rId2">
            <a:alphaModFix/>
          </a:blip>
          <a:srcRect b="0" l="0" r="0" t="0"/>
          <a:stretch/>
        </p:blipFill>
        <p:spPr>
          <a:xfrm>
            <a:off x="0" y="6"/>
            <a:ext cx="9143990" cy="5143494"/>
          </a:xfrm>
          <a:prstGeom prst="rect">
            <a:avLst/>
          </a:prstGeom>
          <a:noFill/>
          <a:ln>
            <a:noFill/>
          </a:ln>
        </p:spPr>
      </p:pic>
      <p:sp>
        <p:nvSpPr>
          <p:cNvPr id="56" name="Google Shape;56;p229"/>
          <p:cNvSpPr/>
          <p:nvPr>
            <p:ph idx="2" type="pic"/>
          </p:nvPr>
        </p:nvSpPr>
        <p:spPr>
          <a:xfrm>
            <a:off x="4983850" y="776920"/>
            <a:ext cx="4160150" cy="4050508"/>
          </a:xfrm>
          <a:prstGeom prst="rect">
            <a:avLst/>
          </a:prstGeom>
          <a:noFill/>
          <a:ln>
            <a:noFill/>
          </a:ln>
        </p:spPr>
      </p:sp>
      <p:sp>
        <p:nvSpPr>
          <p:cNvPr id="57" name="Google Shape;57;p229"/>
          <p:cNvSpPr txBox="1"/>
          <p:nvPr>
            <p:ph idx="1" type="body"/>
          </p:nvPr>
        </p:nvSpPr>
        <p:spPr>
          <a:xfrm>
            <a:off x="135731" y="782881"/>
            <a:ext cx="4436267" cy="2912819"/>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8" name="Google Shape;58;p229"/>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9" name="Google Shape;59;p229"/>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TFZaRigIJRI=">
    <p:spTree>
      <p:nvGrpSpPr>
        <p:cNvPr id="1616" name="Shape 1616"/>
        <p:cNvGrpSpPr/>
        <p:nvPr/>
      </p:nvGrpSpPr>
      <p:grpSpPr>
        <a:xfrm>
          <a:off x="0" y="0"/>
          <a:ext cx="0" cy="0"/>
          <a:chOff x="0" y="0"/>
          <a:chExt cx="0" cy="0"/>
        </a:xfrm>
      </p:grpSpPr>
      <p:sp>
        <p:nvSpPr>
          <p:cNvPr id="1617" name="Google Shape;1617;p310"/>
          <p:cNvSpPr/>
          <p:nvPr/>
        </p:nvSpPr>
        <p:spPr>
          <a:xfrm>
            <a:off x="-1" y="1"/>
            <a:ext cx="9144001" cy="5143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1" i="0" sz="1400" u="none" cap="none" strike="noStrike">
              <a:solidFill>
                <a:schemeClr val="lt1"/>
              </a:solidFill>
              <a:latin typeface="Public Sans"/>
              <a:ea typeface="Public Sans"/>
              <a:cs typeface="Public Sans"/>
              <a:sym typeface="Public Sans"/>
            </a:endParaRPr>
          </a:p>
        </p:txBody>
      </p:sp>
      <p:sp>
        <p:nvSpPr>
          <p:cNvPr id="1618" name="Google Shape;1618;p310"/>
          <p:cNvSpPr/>
          <p:nvPr/>
        </p:nvSpPr>
        <p:spPr>
          <a:xfrm>
            <a:off x="0" y="0"/>
            <a:ext cx="4113765" cy="1166969"/>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1619" name="Google Shape;1619;p310"/>
          <p:cNvPicPr preferRelativeResize="0"/>
          <p:nvPr/>
        </p:nvPicPr>
        <p:blipFill rotWithShape="1">
          <a:blip r:embed="rId2">
            <a:alphaModFix/>
          </a:blip>
          <a:srcRect b="0" l="6268" r="24764" t="0"/>
          <a:stretch/>
        </p:blipFill>
        <p:spPr>
          <a:xfrm>
            <a:off x="0" y="1166968"/>
            <a:ext cx="4113765" cy="3976529"/>
          </a:xfrm>
          <a:prstGeom prst="rect">
            <a:avLst/>
          </a:prstGeom>
          <a:noFill/>
          <a:ln>
            <a:noFill/>
          </a:ln>
        </p:spPr>
      </p:pic>
      <p:sp>
        <p:nvSpPr>
          <p:cNvPr id="1620" name="Google Shape;1620;p310"/>
          <p:cNvSpPr/>
          <p:nvPr/>
        </p:nvSpPr>
        <p:spPr>
          <a:xfrm>
            <a:off x="4113765" y="0"/>
            <a:ext cx="5030235" cy="51435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descr="Shape&#10;&#10;Description automatically generated with low confidence" id="1621" name="Google Shape;1621;p310"/>
          <p:cNvSpPr/>
          <p:nvPr/>
        </p:nvSpPr>
        <p:spPr>
          <a:xfrm>
            <a:off x="0" y="0"/>
            <a:ext cx="9144000" cy="5143500"/>
          </a:xfrm>
          <a:prstGeom prst="rect">
            <a:avLst/>
          </a:prstGeom>
          <a:solidFill>
            <a:srgbClr val="FFFFFF"/>
          </a:solidFill>
          <a:ln>
            <a:noFill/>
          </a:ln>
        </p:spPr>
      </p:sp>
      <p:grpSp>
        <p:nvGrpSpPr>
          <p:cNvPr id="1622" name="Google Shape;1622;p310"/>
          <p:cNvGrpSpPr/>
          <p:nvPr/>
        </p:nvGrpSpPr>
        <p:grpSpPr>
          <a:xfrm>
            <a:off x="724005" y="301093"/>
            <a:ext cx="2665754" cy="542340"/>
            <a:chOff x="5567543" y="349969"/>
            <a:chExt cx="2665754" cy="542340"/>
          </a:xfrm>
        </p:grpSpPr>
        <p:sp>
          <p:nvSpPr>
            <p:cNvPr id="1623" name="Google Shape;1623;p310"/>
            <p:cNvSpPr txBox="1"/>
            <p:nvPr/>
          </p:nvSpPr>
          <p:spPr>
            <a:xfrm>
              <a:off x="5567543" y="349969"/>
              <a:ext cx="2665754" cy="52318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700"/>
                <a:buFont typeface="Arial"/>
                <a:buNone/>
              </a:pPr>
              <a:r>
                <a:rPr b="1" i="0" lang="en-US" sz="2800" u="none" cap="none" strike="noStrike">
                  <a:solidFill>
                    <a:schemeClr val="lt1"/>
                  </a:solidFill>
                  <a:latin typeface="Public Sans"/>
                  <a:ea typeface="Public Sans"/>
                  <a:cs typeface="Public Sans"/>
                  <a:sym typeface="Public Sans"/>
                </a:rPr>
                <a:t>Think</a:t>
              </a:r>
              <a:endParaRPr/>
            </a:p>
          </p:txBody>
        </p:sp>
        <p:cxnSp>
          <p:nvCxnSpPr>
            <p:cNvPr id="1624" name="Google Shape;1624;p310"/>
            <p:cNvCxnSpPr/>
            <p:nvPr/>
          </p:nvCxnSpPr>
          <p:spPr>
            <a:xfrm>
              <a:off x="6426067" y="892309"/>
              <a:ext cx="948706" cy="0"/>
            </a:xfrm>
            <a:prstGeom prst="straightConnector1">
              <a:avLst/>
            </a:prstGeom>
            <a:noFill/>
            <a:ln cap="flat" cmpd="sng" w="38100">
              <a:solidFill>
                <a:schemeClr val="lt1"/>
              </a:solidFill>
              <a:prstDash val="solid"/>
              <a:round/>
              <a:headEnd len="sm" w="sm" type="none"/>
              <a:tailEnd len="sm" w="sm" type="none"/>
            </a:ln>
          </p:spPr>
        </p:cxnSp>
      </p:grpSp>
      <p:sp>
        <p:nvSpPr>
          <p:cNvPr id="1625" name="Google Shape;1625;p310"/>
          <p:cNvSpPr txBox="1"/>
          <p:nvPr>
            <p:ph idx="1" type="body"/>
          </p:nvPr>
        </p:nvSpPr>
        <p:spPr>
          <a:xfrm>
            <a:off x="4480014" y="895714"/>
            <a:ext cx="4318646" cy="3392711"/>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PZVKA/3L4KA=">
    <p:spTree>
      <p:nvGrpSpPr>
        <p:cNvPr id="1626" name="Shape 1626"/>
        <p:cNvGrpSpPr/>
        <p:nvPr/>
      </p:nvGrpSpPr>
      <p:grpSpPr>
        <a:xfrm>
          <a:off x="0" y="0"/>
          <a:ext cx="0" cy="0"/>
          <a:chOff x="0" y="0"/>
          <a:chExt cx="0" cy="0"/>
        </a:xfrm>
      </p:grpSpPr>
      <p:sp>
        <p:nvSpPr>
          <p:cNvPr id="1627" name="Google Shape;1627;p311"/>
          <p:cNvSpPr/>
          <p:nvPr/>
        </p:nvSpPr>
        <p:spPr>
          <a:xfrm>
            <a:off x="-1" y="1"/>
            <a:ext cx="9144001" cy="5143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1" i="0" sz="1400" u="none" cap="none" strike="noStrike">
              <a:solidFill>
                <a:schemeClr val="lt1"/>
              </a:solidFill>
              <a:latin typeface="Public Sans"/>
              <a:ea typeface="Public Sans"/>
              <a:cs typeface="Public Sans"/>
              <a:sym typeface="Public Sans"/>
            </a:endParaRPr>
          </a:p>
        </p:txBody>
      </p:sp>
      <p:sp>
        <p:nvSpPr>
          <p:cNvPr id="1628" name="Google Shape;1628;p311"/>
          <p:cNvSpPr/>
          <p:nvPr/>
        </p:nvSpPr>
        <p:spPr>
          <a:xfrm>
            <a:off x="0" y="0"/>
            <a:ext cx="4113765" cy="1166969"/>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descr="Shape&#10;&#10;Description automatically generated with low confidence" id="1629" name="Google Shape;1629;p311"/>
          <p:cNvPicPr preferRelativeResize="0"/>
          <p:nvPr/>
        </p:nvPicPr>
        <p:blipFill rotWithShape="1">
          <a:blip r:embed="rId2">
            <a:alphaModFix/>
          </a:blip>
          <a:srcRect b="0" l="0" r="0" t="0"/>
          <a:stretch/>
        </p:blipFill>
        <p:spPr>
          <a:xfrm>
            <a:off x="0" y="0"/>
            <a:ext cx="9143990" cy="5143494"/>
          </a:xfrm>
          <a:prstGeom prst="rect">
            <a:avLst/>
          </a:prstGeom>
          <a:noFill/>
          <a:ln>
            <a:noFill/>
          </a:ln>
        </p:spPr>
      </p:pic>
      <p:cxnSp>
        <p:nvCxnSpPr>
          <p:cNvPr id="1630" name="Google Shape;1630;p311"/>
          <p:cNvCxnSpPr/>
          <p:nvPr/>
        </p:nvCxnSpPr>
        <p:spPr>
          <a:xfrm>
            <a:off x="1582529" y="843433"/>
            <a:ext cx="948706" cy="0"/>
          </a:xfrm>
          <a:prstGeom prst="straightConnector1">
            <a:avLst/>
          </a:prstGeom>
          <a:noFill/>
          <a:ln cap="flat" cmpd="sng" w="38100">
            <a:solidFill>
              <a:schemeClr val="lt1"/>
            </a:solidFill>
            <a:prstDash val="solid"/>
            <a:round/>
            <a:headEnd len="sm" w="sm" type="none"/>
            <a:tailEnd len="sm" w="sm" type="none"/>
          </a:ln>
        </p:spPr>
      </p:cxnSp>
      <p:sp>
        <p:nvSpPr>
          <p:cNvPr id="1631" name="Google Shape;1631;p311"/>
          <p:cNvSpPr txBox="1"/>
          <p:nvPr>
            <p:ph idx="1" type="body"/>
          </p:nvPr>
        </p:nvSpPr>
        <p:spPr>
          <a:xfrm>
            <a:off x="4480014" y="895714"/>
            <a:ext cx="4318646" cy="3392711"/>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632" name="Google Shape;1632;p311"/>
          <p:cNvSpPr/>
          <p:nvPr>
            <p:ph idx="2" type="pic"/>
          </p:nvPr>
        </p:nvSpPr>
        <p:spPr>
          <a:xfrm>
            <a:off x="-1" y="1166963"/>
            <a:ext cx="4113765" cy="3976533"/>
          </a:xfrm>
          <a:prstGeom prst="rect">
            <a:avLst/>
          </a:prstGeom>
          <a:noFill/>
          <a:ln>
            <a:noFill/>
          </a:ln>
        </p:spPr>
      </p:sp>
      <p:sp>
        <p:nvSpPr>
          <p:cNvPr id="1633" name="Google Shape;1633;p311"/>
          <p:cNvSpPr txBox="1"/>
          <p:nvPr>
            <p:ph idx="3" type="body"/>
          </p:nvPr>
        </p:nvSpPr>
        <p:spPr>
          <a:xfrm>
            <a:off x="350196" y="407903"/>
            <a:ext cx="3413372" cy="389015"/>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2000"/>
              <a:buFont typeface="Arial"/>
              <a:buNone/>
              <a:defRPr b="1" i="0" sz="20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p8djAwV9ytQ=">
    <p:spTree>
      <p:nvGrpSpPr>
        <p:cNvPr id="1634" name="Shape 1634"/>
        <p:cNvGrpSpPr/>
        <p:nvPr/>
      </p:nvGrpSpPr>
      <p:grpSpPr>
        <a:xfrm>
          <a:off x="0" y="0"/>
          <a:ext cx="0" cy="0"/>
          <a:chOff x="0" y="0"/>
          <a:chExt cx="0" cy="0"/>
        </a:xfrm>
      </p:grpSpPr>
      <p:sp>
        <p:nvSpPr>
          <p:cNvPr id="1635" name="Google Shape;1635;p312"/>
          <p:cNvSpPr/>
          <p:nvPr/>
        </p:nvSpPr>
        <p:spPr>
          <a:xfrm>
            <a:off x="-1" y="1"/>
            <a:ext cx="9144001" cy="5143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1" i="0" sz="1400" u="none" cap="none" strike="noStrike">
              <a:solidFill>
                <a:schemeClr val="lt1"/>
              </a:solidFill>
              <a:latin typeface="Public Sans"/>
              <a:ea typeface="Public Sans"/>
              <a:cs typeface="Public Sans"/>
              <a:sym typeface="Public Sans"/>
            </a:endParaRPr>
          </a:p>
        </p:txBody>
      </p:sp>
      <p:sp>
        <p:nvSpPr>
          <p:cNvPr id="1636" name="Google Shape;1636;p312"/>
          <p:cNvSpPr/>
          <p:nvPr/>
        </p:nvSpPr>
        <p:spPr>
          <a:xfrm>
            <a:off x="0" y="0"/>
            <a:ext cx="4113765" cy="1166969"/>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637" name="Google Shape;1637;p312"/>
          <p:cNvSpPr/>
          <p:nvPr/>
        </p:nvSpPr>
        <p:spPr>
          <a:xfrm>
            <a:off x="4113765" y="0"/>
            <a:ext cx="5030235" cy="51435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descr="Shape&#10;&#10;Description automatically generated with low confidence" id="1638" name="Google Shape;1638;p312"/>
          <p:cNvSpPr/>
          <p:nvPr/>
        </p:nvSpPr>
        <p:spPr>
          <a:xfrm>
            <a:off x="0" y="0"/>
            <a:ext cx="9144000" cy="5143500"/>
          </a:xfrm>
          <a:prstGeom prst="rect">
            <a:avLst/>
          </a:prstGeom>
          <a:solidFill>
            <a:srgbClr val="FFFFFF"/>
          </a:solidFill>
          <a:ln>
            <a:noFill/>
          </a:ln>
        </p:spPr>
      </p:sp>
      <p:sp>
        <p:nvSpPr>
          <p:cNvPr id="1639" name="Google Shape;1639;p312"/>
          <p:cNvSpPr txBox="1"/>
          <p:nvPr>
            <p:ph idx="1" type="body"/>
          </p:nvPr>
        </p:nvSpPr>
        <p:spPr>
          <a:xfrm>
            <a:off x="4480014" y="895714"/>
            <a:ext cx="4318646" cy="3392711"/>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640" name="Google Shape;1640;p312"/>
          <p:cNvSpPr/>
          <p:nvPr>
            <p:ph idx="2" type="pic"/>
          </p:nvPr>
        </p:nvSpPr>
        <p:spPr>
          <a:xfrm>
            <a:off x="-1" y="1166963"/>
            <a:ext cx="4113765" cy="3976533"/>
          </a:xfrm>
          <a:prstGeom prst="rect">
            <a:avLst/>
          </a:prstGeom>
          <a:noFill/>
          <a:ln>
            <a:noFill/>
          </a:ln>
        </p:spPr>
      </p:sp>
      <p:cxnSp>
        <p:nvCxnSpPr>
          <p:cNvPr id="1641" name="Google Shape;1641;p312"/>
          <p:cNvCxnSpPr/>
          <p:nvPr/>
        </p:nvCxnSpPr>
        <p:spPr>
          <a:xfrm>
            <a:off x="1582529" y="843433"/>
            <a:ext cx="948706" cy="0"/>
          </a:xfrm>
          <a:prstGeom prst="straightConnector1">
            <a:avLst/>
          </a:prstGeom>
          <a:noFill/>
          <a:ln cap="flat" cmpd="sng" w="38100">
            <a:solidFill>
              <a:schemeClr val="lt1"/>
            </a:solidFill>
            <a:prstDash val="solid"/>
            <a:round/>
            <a:headEnd len="sm" w="sm" type="none"/>
            <a:tailEnd len="sm" w="sm" type="none"/>
          </a:ln>
        </p:spPr>
      </p:cxnSp>
      <p:sp>
        <p:nvSpPr>
          <p:cNvPr id="1642" name="Google Shape;1642;p312"/>
          <p:cNvSpPr txBox="1"/>
          <p:nvPr>
            <p:ph idx="3" type="body"/>
          </p:nvPr>
        </p:nvSpPr>
        <p:spPr>
          <a:xfrm>
            <a:off x="350196" y="407903"/>
            <a:ext cx="3413372" cy="389015"/>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2000"/>
              <a:buFont typeface="Arial"/>
              <a:buNone/>
              <a:defRPr b="1" i="0" sz="20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UsGMsU76Jo4=">
    <p:spTree>
      <p:nvGrpSpPr>
        <p:cNvPr id="1643" name="Shape 1643"/>
        <p:cNvGrpSpPr/>
        <p:nvPr/>
      </p:nvGrpSpPr>
      <p:grpSpPr>
        <a:xfrm>
          <a:off x="0" y="0"/>
          <a:ext cx="0" cy="0"/>
          <a:chOff x="0" y="0"/>
          <a:chExt cx="0" cy="0"/>
        </a:xfrm>
      </p:grpSpPr>
      <p:sp>
        <p:nvSpPr>
          <p:cNvPr id="1644" name="Google Shape;1644;p313"/>
          <p:cNvSpPr/>
          <p:nvPr/>
        </p:nvSpPr>
        <p:spPr>
          <a:xfrm>
            <a:off x="0" y="0"/>
            <a:ext cx="9144000" cy="5143497"/>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descr="Shape&#10;&#10;Description automatically generated with low confidence" id="1645" name="Google Shape;1645;p313"/>
          <p:cNvSpPr/>
          <p:nvPr/>
        </p:nvSpPr>
        <p:spPr>
          <a:xfrm>
            <a:off x="0" y="0"/>
            <a:ext cx="9144000" cy="5143500"/>
          </a:xfrm>
          <a:prstGeom prst="rect">
            <a:avLst/>
          </a:prstGeom>
          <a:solidFill>
            <a:srgbClr val="FFFFFF"/>
          </a:solidFill>
          <a:ln>
            <a:noFill/>
          </a:ln>
        </p:spPr>
      </p:sp>
      <p:sp>
        <p:nvSpPr>
          <p:cNvPr id="1646" name="Google Shape;1646;p313"/>
          <p:cNvSpPr txBox="1"/>
          <p:nvPr>
            <p:ph idx="1" type="body"/>
          </p:nvPr>
        </p:nvSpPr>
        <p:spPr>
          <a:xfrm>
            <a:off x="4480014" y="1195113"/>
            <a:ext cx="4411738" cy="3555558"/>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647" name="Google Shape;1647;p313"/>
          <p:cNvSpPr/>
          <p:nvPr>
            <p:ph idx="2" type="pic"/>
          </p:nvPr>
        </p:nvSpPr>
        <p:spPr>
          <a:xfrm>
            <a:off x="-1" y="1166963"/>
            <a:ext cx="4113765" cy="3976533"/>
          </a:xfrm>
          <a:prstGeom prst="rect">
            <a:avLst/>
          </a:prstGeom>
          <a:noFill/>
          <a:ln>
            <a:noFill/>
          </a:ln>
        </p:spPr>
      </p:sp>
      <p:cxnSp>
        <p:nvCxnSpPr>
          <p:cNvPr id="1648" name="Google Shape;1648;p313"/>
          <p:cNvCxnSpPr/>
          <p:nvPr/>
        </p:nvCxnSpPr>
        <p:spPr>
          <a:xfrm>
            <a:off x="4097647" y="843433"/>
            <a:ext cx="948706" cy="0"/>
          </a:xfrm>
          <a:prstGeom prst="straightConnector1">
            <a:avLst/>
          </a:prstGeom>
          <a:noFill/>
          <a:ln cap="flat" cmpd="sng" w="38100">
            <a:solidFill>
              <a:schemeClr val="lt1"/>
            </a:solidFill>
            <a:prstDash val="solid"/>
            <a:round/>
            <a:headEnd len="sm" w="sm" type="none"/>
            <a:tailEnd len="sm" w="sm" type="none"/>
          </a:ln>
        </p:spPr>
      </p:cxnSp>
      <p:sp>
        <p:nvSpPr>
          <p:cNvPr id="1649" name="Google Shape;1649;p313"/>
          <p:cNvSpPr txBox="1"/>
          <p:nvPr>
            <p:ph idx="3" type="body"/>
          </p:nvPr>
        </p:nvSpPr>
        <p:spPr>
          <a:xfrm>
            <a:off x="2865314" y="407903"/>
            <a:ext cx="3413372" cy="389015"/>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2000"/>
              <a:buFont typeface="Arial"/>
              <a:buNone/>
              <a:defRPr b="1" i="0" sz="20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VxHtUz+rYp8=">
    <p:spTree>
      <p:nvGrpSpPr>
        <p:cNvPr id="1650" name="Shape 1650"/>
        <p:cNvGrpSpPr/>
        <p:nvPr/>
      </p:nvGrpSpPr>
      <p:grpSpPr>
        <a:xfrm>
          <a:off x="0" y="0"/>
          <a:ext cx="0" cy="0"/>
          <a:chOff x="0" y="0"/>
          <a:chExt cx="0" cy="0"/>
        </a:xfrm>
      </p:grpSpPr>
      <p:sp>
        <p:nvSpPr>
          <p:cNvPr id="1651" name="Google Shape;1651;p314"/>
          <p:cNvSpPr/>
          <p:nvPr/>
        </p:nvSpPr>
        <p:spPr>
          <a:xfrm>
            <a:off x="0" y="0"/>
            <a:ext cx="9144000" cy="5143497"/>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descr="Shape&#10;&#10;Description automatically generated with low confidence" id="1652" name="Google Shape;1652;p314"/>
          <p:cNvSpPr/>
          <p:nvPr/>
        </p:nvSpPr>
        <p:spPr>
          <a:xfrm>
            <a:off x="0" y="0"/>
            <a:ext cx="9144000" cy="5143500"/>
          </a:xfrm>
          <a:prstGeom prst="rect">
            <a:avLst/>
          </a:prstGeom>
          <a:solidFill>
            <a:srgbClr val="FFFFFF"/>
          </a:solidFill>
          <a:ln>
            <a:noFill/>
          </a:ln>
        </p:spPr>
      </p:sp>
      <p:sp>
        <p:nvSpPr>
          <p:cNvPr id="1653" name="Google Shape;1653;p314"/>
          <p:cNvSpPr txBox="1"/>
          <p:nvPr>
            <p:ph idx="1" type="body"/>
          </p:nvPr>
        </p:nvSpPr>
        <p:spPr>
          <a:xfrm>
            <a:off x="4480014" y="1195113"/>
            <a:ext cx="4411738" cy="3555558"/>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654" name="Google Shape;1654;p314"/>
          <p:cNvSpPr/>
          <p:nvPr>
            <p:ph idx="2" type="pic"/>
          </p:nvPr>
        </p:nvSpPr>
        <p:spPr>
          <a:xfrm>
            <a:off x="-1" y="1166963"/>
            <a:ext cx="4113765" cy="3976533"/>
          </a:xfrm>
          <a:prstGeom prst="rect">
            <a:avLst/>
          </a:prstGeom>
          <a:noFill/>
          <a:ln>
            <a:noFill/>
          </a:ln>
        </p:spPr>
      </p:sp>
      <p:cxnSp>
        <p:nvCxnSpPr>
          <p:cNvPr id="1655" name="Google Shape;1655;p314"/>
          <p:cNvCxnSpPr/>
          <p:nvPr/>
        </p:nvCxnSpPr>
        <p:spPr>
          <a:xfrm>
            <a:off x="4097647" y="843433"/>
            <a:ext cx="948706" cy="0"/>
          </a:xfrm>
          <a:prstGeom prst="straightConnector1">
            <a:avLst/>
          </a:prstGeom>
          <a:noFill/>
          <a:ln cap="flat" cmpd="sng" w="38100">
            <a:solidFill>
              <a:schemeClr val="lt1"/>
            </a:solidFill>
            <a:prstDash val="solid"/>
            <a:round/>
            <a:headEnd len="sm" w="sm" type="none"/>
            <a:tailEnd len="sm" w="sm" type="none"/>
          </a:ln>
        </p:spPr>
      </p:cxnSp>
      <p:sp>
        <p:nvSpPr>
          <p:cNvPr id="1656" name="Google Shape;1656;p314"/>
          <p:cNvSpPr txBox="1"/>
          <p:nvPr>
            <p:ph idx="3" type="body"/>
          </p:nvPr>
        </p:nvSpPr>
        <p:spPr>
          <a:xfrm>
            <a:off x="2865314" y="407903"/>
            <a:ext cx="3413372" cy="389015"/>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2000"/>
              <a:buFont typeface="Arial"/>
              <a:buNone/>
              <a:defRPr b="1" i="0" sz="20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CvdSUVfmwJE=">
    <p:spTree>
      <p:nvGrpSpPr>
        <p:cNvPr id="1657" name="Shape 1657"/>
        <p:cNvGrpSpPr/>
        <p:nvPr/>
      </p:nvGrpSpPr>
      <p:grpSpPr>
        <a:xfrm>
          <a:off x="0" y="0"/>
          <a:ext cx="0" cy="0"/>
          <a:chOff x="0" y="0"/>
          <a:chExt cx="0" cy="0"/>
        </a:xfrm>
      </p:grpSpPr>
      <p:pic>
        <p:nvPicPr>
          <p:cNvPr descr="Shape&#10;&#10;Description automatically generated with low confidence" id="1658" name="Google Shape;1658;p315"/>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1659" name="Google Shape;1659;p315"/>
          <p:cNvSpPr/>
          <p:nvPr/>
        </p:nvSpPr>
        <p:spPr>
          <a:xfrm>
            <a:off x="-103694" y="1569006"/>
            <a:ext cx="4577142" cy="2005034"/>
          </a:xfrm>
          <a:prstGeom prst="rect">
            <a:avLst/>
          </a:prstGeom>
          <a:solidFill>
            <a:schemeClr val="dk2"/>
          </a:solidFill>
          <a:ln cap="flat" cmpd="sng" w="25400">
            <a:solidFill>
              <a:srgbClr val="D8D8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1" i="0" sz="1400" u="none" cap="none" strike="noStrike">
              <a:solidFill>
                <a:schemeClr val="lt1"/>
              </a:solidFill>
              <a:latin typeface="Public Sans"/>
              <a:ea typeface="Public Sans"/>
              <a:cs typeface="Public Sans"/>
              <a:sym typeface="Public Sans"/>
            </a:endParaRPr>
          </a:p>
        </p:txBody>
      </p:sp>
      <p:sp>
        <p:nvSpPr>
          <p:cNvPr id="1660" name="Google Shape;1660;p315"/>
          <p:cNvSpPr txBox="1"/>
          <p:nvPr>
            <p:ph idx="1" type="body"/>
          </p:nvPr>
        </p:nvSpPr>
        <p:spPr>
          <a:xfrm>
            <a:off x="499535" y="1895003"/>
            <a:ext cx="3413372" cy="344019"/>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600"/>
              <a:buFont typeface="Arial"/>
              <a:buNone/>
              <a:defRPr b="1" i="0" sz="16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661" name="Google Shape;1661;p315"/>
          <p:cNvSpPr txBox="1"/>
          <p:nvPr>
            <p:ph idx="2" type="body"/>
          </p:nvPr>
        </p:nvSpPr>
        <p:spPr>
          <a:xfrm>
            <a:off x="499535" y="2323628"/>
            <a:ext cx="3413372" cy="925044"/>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pic>
        <p:nvPicPr>
          <p:cNvPr id="1662" name="Google Shape;1662;p315"/>
          <p:cNvPicPr preferRelativeResize="0"/>
          <p:nvPr/>
        </p:nvPicPr>
        <p:blipFill rotWithShape="1">
          <a:blip r:embed="rId3">
            <a:alphaModFix/>
          </a:blip>
          <a:srcRect b="2261" l="11600" r="7406" t="10539"/>
          <a:stretch/>
        </p:blipFill>
        <p:spPr>
          <a:xfrm flipH="1">
            <a:off x="4961317" y="472968"/>
            <a:ext cx="3982986" cy="4288221"/>
          </a:xfrm>
          <a:prstGeom prst="rect">
            <a:avLst/>
          </a:prstGeom>
          <a:noFill/>
          <a:ln>
            <a:noFill/>
          </a:ln>
        </p:spPr>
      </p:pic>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j4oATYvcwg0=">
    <p:spTree>
      <p:nvGrpSpPr>
        <p:cNvPr id="1663" name="Shape 1663"/>
        <p:cNvGrpSpPr/>
        <p:nvPr/>
      </p:nvGrpSpPr>
      <p:grpSpPr>
        <a:xfrm>
          <a:off x="0" y="0"/>
          <a:ext cx="0" cy="0"/>
          <a:chOff x="0" y="0"/>
          <a:chExt cx="0" cy="0"/>
        </a:xfrm>
      </p:grpSpPr>
      <p:pic>
        <p:nvPicPr>
          <p:cNvPr descr="Shape&#10;&#10;Description automatically generated with low confidence" id="1664" name="Google Shape;1664;p316"/>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1665" name="Google Shape;1665;p316"/>
          <p:cNvSpPr/>
          <p:nvPr/>
        </p:nvSpPr>
        <p:spPr>
          <a:xfrm>
            <a:off x="-103694" y="1569006"/>
            <a:ext cx="4577142" cy="2005034"/>
          </a:xfrm>
          <a:prstGeom prst="rect">
            <a:avLst/>
          </a:prstGeom>
          <a:solidFill>
            <a:schemeClr val="accent1"/>
          </a:solidFill>
          <a:ln cap="flat" cmpd="sng" w="25400">
            <a:solidFill>
              <a:srgbClr val="D8D8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1" i="0" sz="1400" u="none" cap="none" strike="noStrike">
              <a:solidFill>
                <a:schemeClr val="lt1"/>
              </a:solidFill>
              <a:latin typeface="Public Sans"/>
              <a:ea typeface="Public Sans"/>
              <a:cs typeface="Public Sans"/>
              <a:sym typeface="Public Sans"/>
            </a:endParaRPr>
          </a:p>
        </p:txBody>
      </p:sp>
      <p:sp>
        <p:nvSpPr>
          <p:cNvPr id="1666" name="Google Shape;1666;p316"/>
          <p:cNvSpPr txBox="1"/>
          <p:nvPr>
            <p:ph idx="1" type="body"/>
          </p:nvPr>
        </p:nvSpPr>
        <p:spPr>
          <a:xfrm>
            <a:off x="499535" y="1895003"/>
            <a:ext cx="3413372" cy="344019"/>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600"/>
              <a:buFont typeface="Arial"/>
              <a:buNone/>
              <a:defRPr b="1" i="0" sz="16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667" name="Google Shape;1667;p316"/>
          <p:cNvSpPr txBox="1"/>
          <p:nvPr>
            <p:ph idx="2" type="body"/>
          </p:nvPr>
        </p:nvSpPr>
        <p:spPr>
          <a:xfrm>
            <a:off x="499535" y="2323628"/>
            <a:ext cx="3413372" cy="925044"/>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pic>
        <p:nvPicPr>
          <p:cNvPr id="1668" name="Google Shape;1668;p316"/>
          <p:cNvPicPr preferRelativeResize="0"/>
          <p:nvPr/>
        </p:nvPicPr>
        <p:blipFill rotWithShape="1">
          <a:blip r:embed="rId3">
            <a:alphaModFix/>
          </a:blip>
          <a:srcRect b="2261" l="11600" r="7406" t="10539"/>
          <a:stretch/>
        </p:blipFill>
        <p:spPr>
          <a:xfrm flipH="1">
            <a:off x="4961317" y="472968"/>
            <a:ext cx="3982986" cy="4288221"/>
          </a:xfrm>
          <a:prstGeom prst="rect">
            <a:avLst/>
          </a:prstGeom>
          <a:noFill/>
          <a:ln>
            <a:noFill/>
          </a:ln>
        </p:spPr>
      </p:pic>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P5XusSXH21k=">
    <p:spTree>
      <p:nvGrpSpPr>
        <p:cNvPr id="1669" name="Shape 1669"/>
        <p:cNvGrpSpPr/>
        <p:nvPr/>
      </p:nvGrpSpPr>
      <p:grpSpPr>
        <a:xfrm>
          <a:off x="0" y="0"/>
          <a:ext cx="0" cy="0"/>
          <a:chOff x="0" y="0"/>
          <a:chExt cx="0" cy="0"/>
        </a:xfrm>
      </p:grpSpPr>
      <p:sp>
        <p:nvSpPr>
          <p:cNvPr id="1670" name="Google Shape;1670;p317"/>
          <p:cNvSpPr/>
          <p:nvPr/>
        </p:nvSpPr>
        <p:spPr>
          <a:xfrm>
            <a:off x="-1" y="0"/>
            <a:ext cx="9143999" cy="5143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descr="Shape&#10;&#10;Description automatically generated with low confidence" id="1671" name="Google Shape;1671;p317"/>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1672" name="Google Shape;1672;p317"/>
          <p:cNvSpPr/>
          <p:nvPr/>
        </p:nvSpPr>
        <p:spPr>
          <a:xfrm>
            <a:off x="-355599" y="1812143"/>
            <a:ext cx="3271519" cy="1519214"/>
          </a:xfrm>
          <a:prstGeom prst="roundRect">
            <a:avLst>
              <a:gd fmla="val 10916" name="adj"/>
            </a:avLst>
          </a:prstGeom>
          <a:solidFill>
            <a:schemeClr val="lt1"/>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673" name="Google Shape;1673;p317"/>
          <p:cNvSpPr/>
          <p:nvPr/>
        </p:nvSpPr>
        <p:spPr>
          <a:xfrm>
            <a:off x="0" y="2128758"/>
            <a:ext cx="168206" cy="885984"/>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674" name="Google Shape;1674;p317"/>
          <p:cNvSpPr txBox="1"/>
          <p:nvPr>
            <p:ph type="title"/>
          </p:nvPr>
        </p:nvSpPr>
        <p:spPr>
          <a:xfrm>
            <a:off x="375977" y="2159935"/>
            <a:ext cx="2143703" cy="82729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rgbClr val="22366A"/>
              </a:buClr>
              <a:buSzPts val="1700"/>
              <a:buFont typeface="Public Sans"/>
              <a:buNone/>
              <a:defRPr b="1" i="0" sz="1800" u="none" cap="none" strike="noStrike">
                <a:solidFill>
                  <a:schemeClr val="lt2"/>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675" name="Google Shape;1675;p317"/>
          <p:cNvSpPr/>
          <p:nvPr>
            <p:ph idx="2" type="pic"/>
          </p:nvPr>
        </p:nvSpPr>
        <p:spPr>
          <a:xfrm>
            <a:off x="4890673" y="538480"/>
            <a:ext cx="3958630" cy="4208780"/>
          </a:xfrm>
          <a:prstGeom prst="rect">
            <a:avLst/>
          </a:prstGeom>
          <a:noFill/>
          <a:ln>
            <a:noFill/>
          </a:ln>
        </p:spPr>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board">
    <p:spTree>
      <p:nvGrpSpPr>
        <p:cNvPr id="1676" name="Shape 1676"/>
        <p:cNvGrpSpPr/>
        <p:nvPr/>
      </p:nvGrpSpPr>
      <p:grpSpPr>
        <a:xfrm>
          <a:off x="0" y="0"/>
          <a:ext cx="0" cy="0"/>
          <a:chOff x="0" y="0"/>
          <a:chExt cx="0" cy="0"/>
        </a:xfrm>
      </p:grpSpPr>
      <p:pic>
        <p:nvPicPr>
          <p:cNvPr descr="Shape&#10;&#10;Description automatically generated with low confidence" id="1677" name="Google Shape;1677;p318"/>
          <p:cNvPicPr preferRelativeResize="0"/>
          <p:nvPr/>
        </p:nvPicPr>
        <p:blipFill rotWithShape="1">
          <a:blip r:embed="rId2">
            <a:alphaModFix/>
          </a:blip>
          <a:srcRect b="0" l="0" r="0" t="0"/>
          <a:stretch/>
        </p:blipFill>
        <p:spPr>
          <a:xfrm>
            <a:off x="0" y="0"/>
            <a:ext cx="9143990" cy="5143494"/>
          </a:xfrm>
          <a:prstGeom prst="rect">
            <a:avLst/>
          </a:prstGeom>
          <a:noFill/>
          <a:ln>
            <a:noFill/>
          </a:ln>
        </p:spPr>
      </p:pic>
      <p:pic>
        <p:nvPicPr>
          <p:cNvPr id="1678" name="Google Shape;1678;p318"/>
          <p:cNvPicPr preferRelativeResize="0"/>
          <p:nvPr/>
        </p:nvPicPr>
        <p:blipFill rotWithShape="1">
          <a:blip r:embed="rId3">
            <a:alphaModFix/>
          </a:blip>
          <a:srcRect b="52399" l="16487" r="16531" t="8800"/>
          <a:stretch/>
        </p:blipFill>
        <p:spPr>
          <a:xfrm>
            <a:off x="1035361" y="596414"/>
            <a:ext cx="7073279" cy="4097293"/>
          </a:xfrm>
          <a:prstGeom prst="rect">
            <a:avLst/>
          </a:prstGeom>
          <a:noFill/>
          <a:ln>
            <a:noFill/>
          </a:ln>
        </p:spPr>
      </p:pic>
      <p:sp>
        <p:nvSpPr>
          <p:cNvPr id="1679" name="Google Shape;1679;p318"/>
          <p:cNvSpPr txBox="1"/>
          <p:nvPr>
            <p:ph idx="1" type="body"/>
          </p:nvPr>
        </p:nvSpPr>
        <p:spPr>
          <a:xfrm>
            <a:off x="2125659" y="1098087"/>
            <a:ext cx="4892682" cy="2947319"/>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XMx+gLA4oLo=">
    <p:spTree>
      <p:nvGrpSpPr>
        <p:cNvPr id="1680" name="Shape 1680"/>
        <p:cNvGrpSpPr/>
        <p:nvPr/>
      </p:nvGrpSpPr>
      <p:grpSpPr>
        <a:xfrm>
          <a:off x="0" y="0"/>
          <a:ext cx="0" cy="0"/>
          <a:chOff x="0" y="0"/>
          <a:chExt cx="0" cy="0"/>
        </a:xfrm>
      </p:grpSpPr>
      <p:sp>
        <p:nvSpPr>
          <p:cNvPr id="1681" name="Google Shape;1681;p319"/>
          <p:cNvSpPr/>
          <p:nvPr/>
        </p:nvSpPr>
        <p:spPr>
          <a:xfrm>
            <a:off x="0" y="0"/>
            <a:ext cx="9144000" cy="5143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13"/>
              <a:buFont typeface="Arial"/>
              <a:buNone/>
            </a:pPr>
            <a:r>
              <a:t/>
            </a:r>
            <a:endParaRPr b="0" i="0" sz="1013" u="none" cap="none" strike="noStrike">
              <a:solidFill>
                <a:schemeClr val="lt1"/>
              </a:solidFill>
              <a:latin typeface="Calibri"/>
              <a:ea typeface="Calibri"/>
              <a:cs typeface="Calibri"/>
              <a:sym typeface="Calibri"/>
            </a:endParaRPr>
          </a:p>
        </p:txBody>
      </p:sp>
      <p:pic>
        <p:nvPicPr>
          <p:cNvPr descr="Shape&#10;&#10;Description automatically generated with low confidence" id="1682" name="Google Shape;1682;p319"/>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descr="Graphical user interface&#10;&#10;Description automatically generated with low confidence" id="1683" name="Google Shape;1683;p319"/>
          <p:cNvPicPr preferRelativeResize="0"/>
          <p:nvPr/>
        </p:nvPicPr>
        <p:blipFill rotWithShape="1">
          <a:blip r:embed="rId3">
            <a:alphaModFix/>
          </a:blip>
          <a:srcRect b="0" l="0" r="0" t="0"/>
          <a:stretch/>
        </p:blipFill>
        <p:spPr>
          <a:xfrm>
            <a:off x="652061" y="192491"/>
            <a:ext cx="7839878" cy="4758519"/>
          </a:xfrm>
          <a:prstGeom prst="rect">
            <a:avLst/>
          </a:prstGeom>
          <a:noFill/>
          <a:ln>
            <a:noFill/>
          </a:ln>
        </p:spPr>
      </p:pic>
      <p:sp>
        <p:nvSpPr>
          <p:cNvPr id="1684" name="Google Shape;1684;p319"/>
          <p:cNvSpPr txBox="1"/>
          <p:nvPr>
            <p:ph idx="1" type="body"/>
          </p:nvPr>
        </p:nvSpPr>
        <p:spPr>
          <a:xfrm>
            <a:off x="3087599" y="1365640"/>
            <a:ext cx="2968803" cy="450056"/>
          </a:xfrm>
          <a:prstGeom prst="rect">
            <a:avLst/>
          </a:prstGeom>
          <a:noFill/>
          <a:ln>
            <a:noFill/>
          </a:ln>
        </p:spPr>
        <p:txBody>
          <a:bodyPr anchorCtr="0" anchor="ctr" bIns="45700" lIns="91425" spcFirstLastPara="1" rIns="91425" wrap="square" tIns="45700">
            <a:normAutofit/>
          </a:bodyPr>
          <a:lstStyle>
            <a:lvl1pPr indent="-228600" lvl="0" marL="457200" marR="0" rtl="0" algn="ctr">
              <a:lnSpc>
                <a:spcPct val="100000"/>
              </a:lnSpc>
              <a:spcBef>
                <a:spcPts val="0"/>
              </a:spcBef>
              <a:spcAft>
                <a:spcPts val="0"/>
              </a:spcAft>
              <a:buClr>
                <a:srgbClr val="BD8738"/>
              </a:buClr>
              <a:buSzPts val="2100"/>
              <a:buFont typeface="Arial"/>
              <a:buNone/>
              <a:defRPr b="1" i="1" sz="1600" u="none" cap="none" strike="noStrike">
                <a:solidFill>
                  <a:srgbClr val="BD8738"/>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cxnSp>
        <p:nvCxnSpPr>
          <p:cNvPr id="1685" name="Google Shape;1685;p319"/>
          <p:cNvCxnSpPr/>
          <p:nvPr/>
        </p:nvCxnSpPr>
        <p:spPr>
          <a:xfrm>
            <a:off x="4069889" y="1814037"/>
            <a:ext cx="987552" cy="0"/>
          </a:xfrm>
          <a:prstGeom prst="straightConnector1">
            <a:avLst/>
          </a:prstGeom>
          <a:noFill/>
          <a:ln cap="flat" cmpd="sng" w="19050">
            <a:solidFill>
              <a:srgbClr val="BD8738"/>
            </a:solidFill>
            <a:prstDash val="solid"/>
            <a:miter lim="800000"/>
            <a:headEnd len="sm" w="sm" type="none"/>
            <a:tailEnd len="sm" w="sm" type="none"/>
          </a:ln>
        </p:spPr>
      </p:cxnSp>
      <p:cxnSp>
        <p:nvCxnSpPr>
          <p:cNvPr id="1686" name="Google Shape;1686;p319"/>
          <p:cNvCxnSpPr/>
          <p:nvPr/>
        </p:nvCxnSpPr>
        <p:spPr>
          <a:xfrm>
            <a:off x="3996377" y="1814037"/>
            <a:ext cx="18658" cy="0"/>
          </a:xfrm>
          <a:prstGeom prst="straightConnector1">
            <a:avLst/>
          </a:prstGeom>
          <a:noFill/>
          <a:ln cap="flat" cmpd="sng" w="19050">
            <a:solidFill>
              <a:srgbClr val="BD8738"/>
            </a:solidFill>
            <a:prstDash val="solid"/>
            <a:round/>
            <a:headEnd len="sm" w="sm" type="none"/>
            <a:tailEnd len="sm" w="sm" type="none"/>
          </a:ln>
        </p:spPr>
      </p:cxnSp>
      <p:cxnSp>
        <p:nvCxnSpPr>
          <p:cNvPr id="1687" name="Google Shape;1687;p319"/>
          <p:cNvCxnSpPr/>
          <p:nvPr/>
        </p:nvCxnSpPr>
        <p:spPr>
          <a:xfrm>
            <a:off x="4033133" y="1814037"/>
            <a:ext cx="18658" cy="0"/>
          </a:xfrm>
          <a:prstGeom prst="straightConnector1">
            <a:avLst/>
          </a:prstGeom>
          <a:noFill/>
          <a:ln cap="flat" cmpd="sng" w="19050">
            <a:solidFill>
              <a:srgbClr val="BD8738"/>
            </a:solidFill>
            <a:prstDash val="solid"/>
            <a:round/>
            <a:headEnd len="sm" w="sm" type="none"/>
            <a:tailEnd len="sm" w="sm" type="none"/>
          </a:ln>
        </p:spPr>
      </p:cxnSp>
      <p:cxnSp>
        <p:nvCxnSpPr>
          <p:cNvPr id="1688" name="Google Shape;1688;p319"/>
          <p:cNvCxnSpPr/>
          <p:nvPr/>
        </p:nvCxnSpPr>
        <p:spPr>
          <a:xfrm>
            <a:off x="5075539" y="1814037"/>
            <a:ext cx="18658" cy="0"/>
          </a:xfrm>
          <a:prstGeom prst="straightConnector1">
            <a:avLst/>
          </a:prstGeom>
          <a:noFill/>
          <a:ln cap="flat" cmpd="sng" w="19050">
            <a:solidFill>
              <a:srgbClr val="BD8738"/>
            </a:solidFill>
            <a:prstDash val="solid"/>
            <a:round/>
            <a:headEnd len="sm" w="sm" type="none"/>
            <a:tailEnd len="sm" w="sm" type="none"/>
          </a:ln>
        </p:spPr>
      </p:cxnSp>
      <p:cxnSp>
        <p:nvCxnSpPr>
          <p:cNvPr id="1689" name="Google Shape;1689;p319"/>
          <p:cNvCxnSpPr/>
          <p:nvPr/>
        </p:nvCxnSpPr>
        <p:spPr>
          <a:xfrm>
            <a:off x="5107533" y="1814037"/>
            <a:ext cx="18658" cy="0"/>
          </a:xfrm>
          <a:prstGeom prst="straightConnector1">
            <a:avLst/>
          </a:prstGeom>
          <a:noFill/>
          <a:ln cap="flat" cmpd="sng" w="19050">
            <a:solidFill>
              <a:srgbClr val="BD8738"/>
            </a:solidFill>
            <a:prstDash val="solid"/>
            <a:round/>
            <a:headEnd len="sm" w="sm" type="none"/>
            <a:tailEnd len="sm" w="sm" type="none"/>
          </a:ln>
        </p:spPr>
      </p:cxnSp>
      <p:sp>
        <p:nvSpPr>
          <p:cNvPr id="1690" name="Google Shape;1690;p319"/>
          <p:cNvSpPr txBox="1"/>
          <p:nvPr>
            <p:ph idx="2" type="body"/>
          </p:nvPr>
        </p:nvSpPr>
        <p:spPr>
          <a:xfrm>
            <a:off x="2552700" y="2110157"/>
            <a:ext cx="4038600" cy="1991915"/>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100000"/>
              </a:lnSpc>
              <a:spcBef>
                <a:spcPts val="0"/>
              </a:spcBef>
              <a:spcAft>
                <a:spcPts val="0"/>
              </a:spcAft>
              <a:buClr>
                <a:schemeClr val="dk1"/>
              </a:buClr>
              <a:buSzPts val="1500"/>
              <a:buFont typeface="Arial"/>
              <a:buNone/>
              <a:defRPr b="0" i="1" sz="1500" u="none" cap="none" strike="noStrike">
                <a:solidFill>
                  <a:srgbClr val="000000"/>
                </a:solidFill>
                <a:latin typeface="Public Sans"/>
                <a:ea typeface="Public Sans"/>
                <a:cs typeface="Public Sans"/>
                <a:sym typeface="Public Sans"/>
              </a:defRPr>
            </a:lvl1pPr>
            <a:lvl2pPr indent="-228600" lvl="1" marL="9144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2pPr>
            <a:lvl3pPr indent="-228600" lvl="2" marL="13716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3pPr>
            <a:lvl4pPr indent="-228600" lvl="3" marL="18288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4pPr>
            <a:lvl5pPr indent="-228600" lvl="4" marL="22860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107" Type="http://schemas.openxmlformats.org/officeDocument/2006/relationships/slideLayout" Target="../slideLayouts/slideLayout107.xml"/><Relationship Id="rId106" Type="http://schemas.openxmlformats.org/officeDocument/2006/relationships/slideLayout" Target="../slideLayouts/slideLayout106.xml"/><Relationship Id="rId105" Type="http://schemas.openxmlformats.org/officeDocument/2006/relationships/slideLayout" Target="../slideLayouts/slideLayout105.xml"/><Relationship Id="rId104" Type="http://schemas.openxmlformats.org/officeDocument/2006/relationships/slideLayout" Target="../slideLayouts/slideLayout104.xml"/><Relationship Id="rId109" Type="http://schemas.openxmlformats.org/officeDocument/2006/relationships/slideLayout" Target="../slideLayouts/slideLayout109.xml"/><Relationship Id="rId108" Type="http://schemas.openxmlformats.org/officeDocument/2006/relationships/slideLayout" Target="../slideLayouts/slideLayout108.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slideLayout" Target="../slideLayouts/slideLayout49.xml"/><Relationship Id="rId103" Type="http://schemas.openxmlformats.org/officeDocument/2006/relationships/slideLayout" Target="../slideLayouts/slideLayout103.xml"/><Relationship Id="rId102" Type="http://schemas.openxmlformats.org/officeDocument/2006/relationships/slideLayout" Target="../slideLayouts/slideLayout102.xml"/><Relationship Id="rId101" Type="http://schemas.openxmlformats.org/officeDocument/2006/relationships/slideLayout" Target="../slideLayouts/slideLayout101.xml"/><Relationship Id="rId100" Type="http://schemas.openxmlformats.org/officeDocument/2006/relationships/slideLayout" Target="../slideLayouts/slideLayout100.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95" Type="http://schemas.openxmlformats.org/officeDocument/2006/relationships/slideLayout" Target="../slideLayouts/slideLayout95.xml"/><Relationship Id="rId94" Type="http://schemas.openxmlformats.org/officeDocument/2006/relationships/slideLayout" Target="../slideLayouts/slideLayout94.xml"/><Relationship Id="rId97" Type="http://schemas.openxmlformats.org/officeDocument/2006/relationships/slideLayout" Target="../slideLayouts/slideLayout97.xml"/><Relationship Id="rId96" Type="http://schemas.openxmlformats.org/officeDocument/2006/relationships/slideLayout" Target="../slideLayouts/slideLayout96.xml"/><Relationship Id="rId11" Type="http://schemas.openxmlformats.org/officeDocument/2006/relationships/slideLayout" Target="../slideLayouts/slideLayout11.xml"/><Relationship Id="rId99" Type="http://schemas.openxmlformats.org/officeDocument/2006/relationships/slideLayout" Target="../slideLayouts/slideLayout99.xml"/><Relationship Id="rId10" Type="http://schemas.openxmlformats.org/officeDocument/2006/relationships/slideLayout" Target="../slideLayouts/slideLayout10.xml"/><Relationship Id="rId98" Type="http://schemas.openxmlformats.org/officeDocument/2006/relationships/slideLayout" Target="../slideLayouts/slideLayout98.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91" Type="http://schemas.openxmlformats.org/officeDocument/2006/relationships/slideLayout" Target="../slideLayouts/slideLayout91.xml"/><Relationship Id="rId90" Type="http://schemas.openxmlformats.org/officeDocument/2006/relationships/slideLayout" Target="../slideLayouts/slideLayout90.xml"/><Relationship Id="rId93" Type="http://schemas.openxmlformats.org/officeDocument/2006/relationships/slideLayout" Target="../slideLayouts/slideLayout93.xml"/><Relationship Id="rId92" Type="http://schemas.openxmlformats.org/officeDocument/2006/relationships/slideLayout" Target="../slideLayouts/slideLayout92.xml"/><Relationship Id="rId118" Type="http://schemas.openxmlformats.org/officeDocument/2006/relationships/slideLayout" Target="../slideLayouts/slideLayout118.xml"/><Relationship Id="rId117" Type="http://schemas.openxmlformats.org/officeDocument/2006/relationships/slideLayout" Target="../slideLayouts/slideLayout117.xml"/><Relationship Id="rId116" Type="http://schemas.openxmlformats.org/officeDocument/2006/relationships/slideLayout" Target="../slideLayouts/slideLayout116.xml"/><Relationship Id="rId115" Type="http://schemas.openxmlformats.org/officeDocument/2006/relationships/slideLayout" Target="../slideLayouts/slideLayout115.xml"/><Relationship Id="rId119" Type="http://schemas.openxmlformats.org/officeDocument/2006/relationships/theme" Target="../theme/theme1.xml"/><Relationship Id="rId15" Type="http://schemas.openxmlformats.org/officeDocument/2006/relationships/slideLayout" Target="../slideLayouts/slideLayout15.xml"/><Relationship Id="rId110" Type="http://schemas.openxmlformats.org/officeDocument/2006/relationships/slideLayout" Target="../slideLayouts/slideLayout110.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14" Type="http://schemas.openxmlformats.org/officeDocument/2006/relationships/slideLayout" Target="../slideLayouts/slideLayout114.xml"/><Relationship Id="rId18" Type="http://schemas.openxmlformats.org/officeDocument/2006/relationships/slideLayout" Target="../slideLayouts/slideLayout18.xml"/><Relationship Id="rId113" Type="http://schemas.openxmlformats.org/officeDocument/2006/relationships/slideLayout" Target="../slideLayouts/slideLayout113.xml"/><Relationship Id="rId112" Type="http://schemas.openxmlformats.org/officeDocument/2006/relationships/slideLayout" Target="../slideLayouts/slideLayout112.xml"/><Relationship Id="rId111" Type="http://schemas.openxmlformats.org/officeDocument/2006/relationships/slideLayout" Target="../slideLayouts/slideLayout111.xml"/><Relationship Id="rId84" Type="http://schemas.openxmlformats.org/officeDocument/2006/relationships/slideLayout" Target="../slideLayouts/slideLayout84.xml"/><Relationship Id="rId83" Type="http://schemas.openxmlformats.org/officeDocument/2006/relationships/slideLayout" Target="../slideLayouts/slideLayout83.xml"/><Relationship Id="rId86" Type="http://schemas.openxmlformats.org/officeDocument/2006/relationships/slideLayout" Target="../slideLayouts/slideLayout86.xml"/><Relationship Id="rId85" Type="http://schemas.openxmlformats.org/officeDocument/2006/relationships/slideLayout" Target="../slideLayouts/slideLayout85.xml"/><Relationship Id="rId88" Type="http://schemas.openxmlformats.org/officeDocument/2006/relationships/slideLayout" Target="../slideLayouts/slideLayout88.xml"/><Relationship Id="rId87" Type="http://schemas.openxmlformats.org/officeDocument/2006/relationships/slideLayout" Target="../slideLayouts/slideLayout87.xml"/><Relationship Id="rId89" Type="http://schemas.openxmlformats.org/officeDocument/2006/relationships/slideLayout" Target="../slideLayouts/slideLayout89.xml"/><Relationship Id="rId80" Type="http://schemas.openxmlformats.org/officeDocument/2006/relationships/slideLayout" Target="../slideLayouts/slideLayout80.xml"/><Relationship Id="rId82" Type="http://schemas.openxmlformats.org/officeDocument/2006/relationships/slideLayout" Target="../slideLayouts/slideLayout82.xml"/><Relationship Id="rId81" Type="http://schemas.openxmlformats.org/officeDocument/2006/relationships/slideLayout" Target="../slideLayouts/slideLayout8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73" Type="http://schemas.openxmlformats.org/officeDocument/2006/relationships/slideLayout" Target="../slideLayouts/slideLayout73.xml"/><Relationship Id="rId72" Type="http://schemas.openxmlformats.org/officeDocument/2006/relationships/slideLayout" Target="../slideLayouts/slideLayout72.xml"/><Relationship Id="rId75" Type="http://schemas.openxmlformats.org/officeDocument/2006/relationships/slideLayout" Target="../slideLayouts/slideLayout75.xml"/><Relationship Id="rId74" Type="http://schemas.openxmlformats.org/officeDocument/2006/relationships/slideLayout" Target="../slideLayouts/slideLayout74.xml"/><Relationship Id="rId77" Type="http://schemas.openxmlformats.org/officeDocument/2006/relationships/slideLayout" Target="../slideLayouts/slideLayout77.xml"/><Relationship Id="rId76" Type="http://schemas.openxmlformats.org/officeDocument/2006/relationships/slideLayout" Target="../slideLayouts/slideLayout76.xml"/><Relationship Id="rId79" Type="http://schemas.openxmlformats.org/officeDocument/2006/relationships/slideLayout" Target="../slideLayouts/slideLayout79.xml"/><Relationship Id="rId78" Type="http://schemas.openxmlformats.org/officeDocument/2006/relationships/slideLayout" Target="../slideLayouts/slideLayout78.xml"/><Relationship Id="rId71" Type="http://schemas.openxmlformats.org/officeDocument/2006/relationships/slideLayout" Target="../slideLayouts/slideLayout71.xml"/><Relationship Id="rId70" Type="http://schemas.openxmlformats.org/officeDocument/2006/relationships/slideLayout" Target="../slideLayouts/slideLayout70.xml"/><Relationship Id="rId62" Type="http://schemas.openxmlformats.org/officeDocument/2006/relationships/slideLayout" Target="../slideLayouts/slideLayout62.xml"/><Relationship Id="rId61" Type="http://schemas.openxmlformats.org/officeDocument/2006/relationships/slideLayout" Target="../slideLayouts/slideLayout61.xml"/><Relationship Id="rId64" Type="http://schemas.openxmlformats.org/officeDocument/2006/relationships/slideLayout" Target="../slideLayouts/slideLayout64.xml"/><Relationship Id="rId63" Type="http://schemas.openxmlformats.org/officeDocument/2006/relationships/slideLayout" Target="../slideLayouts/slideLayout63.xml"/><Relationship Id="rId66" Type="http://schemas.openxmlformats.org/officeDocument/2006/relationships/slideLayout" Target="../slideLayouts/slideLayout66.xml"/><Relationship Id="rId65" Type="http://schemas.openxmlformats.org/officeDocument/2006/relationships/slideLayout" Target="../slideLayouts/slideLayout65.xml"/><Relationship Id="rId68" Type="http://schemas.openxmlformats.org/officeDocument/2006/relationships/slideLayout" Target="../slideLayouts/slideLayout68.xml"/><Relationship Id="rId67" Type="http://schemas.openxmlformats.org/officeDocument/2006/relationships/slideLayout" Target="../slideLayouts/slideLayout67.xml"/><Relationship Id="rId60" Type="http://schemas.openxmlformats.org/officeDocument/2006/relationships/slideLayout" Target="../slideLayouts/slideLayout60.xml"/><Relationship Id="rId69" Type="http://schemas.openxmlformats.org/officeDocument/2006/relationships/slideLayout" Target="../slideLayouts/slideLayout69.xml"/><Relationship Id="rId51" Type="http://schemas.openxmlformats.org/officeDocument/2006/relationships/slideLayout" Target="../slideLayouts/slideLayout51.xml"/><Relationship Id="rId50" Type="http://schemas.openxmlformats.org/officeDocument/2006/relationships/slideLayout" Target="../slideLayouts/slideLayout50.xml"/><Relationship Id="rId53" Type="http://schemas.openxmlformats.org/officeDocument/2006/relationships/slideLayout" Target="../slideLayouts/slideLayout53.xml"/><Relationship Id="rId52" Type="http://schemas.openxmlformats.org/officeDocument/2006/relationships/slideLayout" Target="../slideLayouts/slideLayout52.xml"/><Relationship Id="rId55" Type="http://schemas.openxmlformats.org/officeDocument/2006/relationships/slideLayout" Target="../slideLayouts/slideLayout55.xml"/><Relationship Id="rId54" Type="http://schemas.openxmlformats.org/officeDocument/2006/relationships/slideLayout" Target="../slideLayouts/slideLayout54.xml"/><Relationship Id="rId57" Type="http://schemas.openxmlformats.org/officeDocument/2006/relationships/slideLayout" Target="../slideLayouts/slideLayout57.xml"/><Relationship Id="rId56" Type="http://schemas.openxmlformats.org/officeDocument/2006/relationships/slideLayout" Target="../slideLayouts/slideLayout56.xml"/><Relationship Id="rId59" Type="http://schemas.openxmlformats.org/officeDocument/2006/relationships/slideLayout" Target="../slideLayouts/slideLayout59.xml"/><Relationship Id="rId58" Type="http://schemas.openxmlformats.org/officeDocument/2006/relationships/slideLayout" Target="../slideLayouts/slideLayout5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 id="2147483702" r:id="rId54"/>
    <p:sldLayoutId id="2147483703" r:id="rId55"/>
    <p:sldLayoutId id="2147483704" r:id="rId56"/>
    <p:sldLayoutId id="2147483705" r:id="rId57"/>
    <p:sldLayoutId id="2147483706" r:id="rId58"/>
    <p:sldLayoutId id="2147483707" r:id="rId59"/>
    <p:sldLayoutId id="2147483708" r:id="rId60"/>
    <p:sldLayoutId id="2147483709" r:id="rId61"/>
    <p:sldLayoutId id="2147483710" r:id="rId62"/>
    <p:sldLayoutId id="2147483711" r:id="rId63"/>
    <p:sldLayoutId id="2147483712" r:id="rId64"/>
    <p:sldLayoutId id="2147483713" r:id="rId65"/>
    <p:sldLayoutId id="2147483714" r:id="rId66"/>
    <p:sldLayoutId id="2147483715" r:id="rId67"/>
    <p:sldLayoutId id="2147483716" r:id="rId68"/>
    <p:sldLayoutId id="2147483717" r:id="rId69"/>
    <p:sldLayoutId id="2147483718" r:id="rId70"/>
    <p:sldLayoutId id="2147483719" r:id="rId71"/>
    <p:sldLayoutId id="2147483720" r:id="rId72"/>
    <p:sldLayoutId id="2147483721" r:id="rId73"/>
    <p:sldLayoutId id="2147483722" r:id="rId74"/>
    <p:sldLayoutId id="2147483723" r:id="rId75"/>
    <p:sldLayoutId id="2147483724" r:id="rId76"/>
    <p:sldLayoutId id="2147483725" r:id="rId77"/>
    <p:sldLayoutId id="2147483726" r:id="rId78"/>
    <p:sldLayoutId id="2147483727" r:id="rId79"/>
    <p:sldLayoutId id="2147483728" r:id="rId80"/>
    <p:sldLayoutId id="2147483729" r:id="rId81"/>
    <p:sldLayoutId id="2147483730" r:id="rId82"/>
    <p:sldLayoutId id="2147483731" r:id="rId83"/>
    <p:sldLayoutId id="2147483732" r:id="rId84"/>
    <p:sldLayoutId id="2147483733" r:id="rId85"/>
    <p:sldLayoutId id="2147483734" r:id="rId86"/>
    <p:sldLayoutId id="2147483735" r:id="rId87"/>
    <p:sldLayoutId id="2147483736" r:id="rId88"/>
    <p:sldLayoutId id="2147483737" r:id="rId89"/>
    <p:sldLayoutId id="2147483738" r:id="rId90"/>
    <p:sldLayoutId id="2147483739" r:id="rId91"/>
    <p:sldLayoutId id="2147483740" r:id="rId92"/>
    <p:sldLayoutId id="2147483741" r:id="rId93"/>
    <p:sldLayoutId id="2147483742" r:id="rId94"/>
    <p:sldLayoutId id="2147483743" r:id="rId95"/>
    <p:sldLayoutId id="2147483744" r:id="rId96"/>
    <p:sldLayoutId id="2147483745" r:id="rId97"/>
    <p:sldLayoutId id="2147483746" r:id="rId98"/>
    <p:sldLayoutId id="2147483747" r:id="rId99"/>
    <p:sldLayoutId id="2147483748" r:id="rId100"/>
    <p:sldLayoutId id="2147483749" r:id="rId101"/>
    <p:sldLayoutId id="2147483750" r:id="rId102"/>
    <p:sldLayoutId id="2147483751" r:id="rId103"/>
    <p:sldLayoutId id="2147483752" r:id="rId104"/>
    <p:sldLayoutId id="2147483753" r:id="rId105"/>
    <p:sldLayoutId id="2147483754" r:id="rId106"/>
    <p:sldLayoutId id="2147483755" r:id="rId107"/>
    <p:sldLayoutId id="2147483756" r:id="rId108"/>
    <p:sldLayoutId id="2147483757" r:id="rId109"/>
    <p:sldLayoutId id="2147483758" r:id="rId110"/>
    <p:sldLayoutId id="2147483759" r:id="rId111"/>
    <p:sldLayoutId id="2147483760" r:id="rId112"/>
    <p:sldLayoutId id="2147483761" r:id="rId113"/>
    <p:sldLayoutId id="2147483762" r:id="rId114"/>
    <p:sldLayoutId id="2147483763" r:id="rId115"/>
    <p:sldLayoutId id="2147483764" r:id="rId116"/>
    <p:sldLayoutId id="2147483765" r:id="rId117"/>
    <p:sldLayoutId id="2147483766" r:id="rId11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image" Target="../media/image3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0" name="Shape 1840"/>
        <p:cNvGrpSpPr/>
        <p:nvPr/>
      </p:nvGrpSpPr>
      <p:grpSpPr>
        <a:xfrm>
          <a:off x="0" y="0"/>
          <a:ext cx="0" cy="0"/>
          <a:chOff x="0" y="0"/>
          <a:chExt cx="0" cy="0"/>
        </a:xfrm>
      </p:grpSpPr>
      <p:sp>
        <p:nvSpPr>
          <p:cNvPr id="1841" name="Google Shape;1841;p209"/>
          <p:cNvSpPr txBox="1"/>
          <p:nvPr>
            <p:ph idx="1" type="body"/>
          </p:nvPr>
        </p:nvSpPr>
        <p:spPr>
          <a:xfrm>
            <a:off x="251316" y="2067339"/>
            <a:ext cx="3689422" cy="1183133"/>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None/>
            </a:pPr>
            <a:r>
              <a:rPr lang="en-US"/>
              <a:t>Software Requirement Specification:</a:t>
            </a:r>
            <a:endParaRPr/>
          </a:p>
          <a:p>
            <a:pPr indent="0" lvl="0" marL="0" rtl="0" algn="l">
              <a:lnSpc>
                <a:spcPct val="100000"/>
              </a:lnSpc>
              <a:spcBef>
                <a:spcPts val="0"/>
              </a:spcBef>
              <a:spcAft>
                <a:spcPts val="0"/>
              </a:spcAft>
              <a:buNone/>
            </a:pPr>
            <a:r>
              <a:rPr lang="en-US"/>
              <a:t>SocialA2Z</a:t>
            </a:r>
            <a:endParaRPr/>
          </a:p>
        </p:txBody>
      </p:sp>
      <p:sp>
        <p:nvSpPr>
          <p:cNvPr id="1842" name="Google Shape;1842;p209"/>
          <p:cNvSpPr txBox="1"/>
          <p:nvPr/>
        </p:nvSpPr>
        <p:spPr>
          <a:xfrm>
            <a:off x="314475" y="3473250"/>
            <a:ext cx="28620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Santhosh Kumar E</a:t>
            </a:r>
            <a:endParaRPr/>
          </a:p>
          <a:p>
            <a:pPr indent="0" lvl="0" marL="0" rtl="0" algn="l">
              <a:spcBef>
                <a:spcPts val="0"/>
              </a:spcBef>
              <a:spcAft>
                <a:spcPts val="0"/>
              </a:spcAft>
              <a:buNone/>
            </a:pPr>
            <a:r>
              <a:rPr lang="en-US"/>
              <a:t>Hariharan C</a:t>
            </a:r>
            <a:endParaRPr/>
          </a:p>
          <a:p>
            <a:pPr indent="0" lvl="0" marL="0" rtl="0" algn="l">
              <a:spcBef>
                <a:spcPts val="0"/>
              </a:spcBef>
              <a:spcAft>
                <a:spcPts val="0"/>
              </a:spcAft>
              <a:buNone/>
            </a:pPr>
            <a:r>
              <a:rPr lang="en-US"/>
              <a:t>Kavutham G</a:t>
            </a:r>
            <a:endParaRPr/>
          </a:p>
          <a:p>
            <a:pPr indent="0" lvl="0" marL="0" rtl="0" algn="l">
              <a:spcBef>
                <a:spcPts val="0"/>
              </a:spcBef>
              <a:spcAft>
                <a:spcPts val="0"/>
              </a:spcAft>
              <a:buNone/>
            </a:pPr>
            <a:r>
              <a:rPr lang="en-US"/>
              <a:t>Dilip kumar K</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7" name="Shape 1937"/>
        <p:cNvGrpSpPr/>
        <p:nvPr/>
      </p:nvGrpSpPr>
      <p:grpSpPr>
        <a:xfrm>
          <a:off x="0" y="0"/>
          <a:ext cx="0" cy="0"/>
          <a:chOff x="0" y="0"/>
          <a:chExt cx="0" cy="0"/>
        </a:xfrm>
      </p:grpSpPr>
      <p:sp>
        <p:nvSpPr>
          <p:cNvPr id="1938" name="Google Shape;1938;p58"/>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fontScale="90000"/>
          </a:bodyPr>
          <a:lstStyle/>
          <a:p>
            <a:pPr indent="0" lvl="0" marL="0" rtl="0" algn="l">
              <a:lnSpc>
                <a:spcPct val="100000"/>
              </a:lnSpc>
              <a:spcBef>
                <a:spcPts val="0"/>
              </a:spcBef>
              <a:spcAft>
                <a:spcPts val="0"/>
              </a:spcAft>
              <a:buClr>
                <a:srgbClr val="22366A"/>
              </a:buClr>
              <a:buSzPct val="111111"/>
              <a:buFont typeface="Public Sans"/>
              <a:buNone/>
            </a:pPr>
            <a:r>
              <a:rPr lang="en-US"/>
              <a:t>Project Plan: SocialA2Z</a:t>
            </a:r>
            <a:endParaRPr/>
          </a:p>
        </p:txBody>
      </p:sp>
      <p:graphicFrame>
        <p:nvGraphicFramePr>
          <p:cNvPr id="1939" name="Google Shape;1939;p58"/>
          <p:cNvGraphicFramePr/>
          <p:nvPr/>
        </p:nvGraphicFramePr>
        <p:xfrm>
          <a:off x="523875" y="1625941"/>
          <a:ext cx="3000000" cy="3000000"/>
        </p:xfrm>
        <a:graphic>
          <a:graphicData uri="http://schemas.openxmlformats.org/drawingml/2006/table">
            <a:tbl>
              <a:tblPr>
                <a:noFill/>
                <a:tableStyleId>{2245D78A-7E29-40AD-9B51-02BDC5FD6ACB}</a:tableStyleId>
              </a:tblPr>
              <a:tblGrid>
                <a:gridCol w="2019300"/>
                <a:gridCol w="2381250"/>
                <a:gridCol w="1685925"/>
                <a:gridCol w="2009775"/>
              </a:tblGrid>
              <a:tr h="127000">
                <a:tc>
                  <a:txBody>
                    <a:bodyPr/>
                    <a:lstStyle/>
                    <a:p>
                      <a:pPr indent="0" lvl="0" marL="0" marR="0" rtl="0" algn="ctr">
                        <a:lnSpc>
                          <a:spcPct val="115000"/>
                        </a:lnSpc>
                        <a:spcBef>
                          <a:spcPts val="0"/>
                        </a:spcBef>
                        <a:spcAft>
                          <a:spcPts val="0"/>
                        </a:spcAft>
                        <a:buClr>
                          <a:srgbClr val="000000"/>
                        </a:buClr>
                        <a:buSzPts val="1000"/>
                        <a:buFont typeface="Arial"/>
                        <a:buNone/>
                      </a:pPr>
                      <a:r>
                        <a:rPr b="1" lang="en-US" sz="1000" u="none" cap="none" strike="noStrike">
                          <a:solidFill>
                            <a:srgbClr val="FFFFFF"/>
                          </a:solidFill>
                          <a:latin typeface="Public Sans"/>
                          <a:ea typeface="Public Sans"/>
                          <a:cs typeface="Public Sans"/>
                          <a:sym typeface="Public Sans"/>
                        </a:rPr>
                        <a:t>Milestone</a:t>
                      </a:r>
                      <a:endParaRPr b="1" sz="1000" u="none" cap="none" strike="noStrike">
                        <a:solidFill>
                          <a:srgbClr val="FFFFFF"/>
                        </a:solidFill>
                        <a:latin typeface="Public Sans"/>
                        <a:ea typeface="Public Sans"/>
                        <a:cs typeface="Public Sans"/>
                        <a:sym typeface="Public Sans"/>
                      </a:endParaRPr>
                    </a:p>
                  </a:txBody>
                  <a:tcPr marT="45725" marB="45725" marR="91450" marL="91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822836"/>
                    </a:solidFill>
                  </a:tcPr>
                </a:tc>
                <a:tc>
                  <a:txBody>
                    <a:bodyPr/>
                    <a:lstStyle/>
                    <a:p>
                      <a:pPr indent="0" lvl="0" marL="0" marR="0" rtl="0" algn="ctr">
                        <a:lnSpc>
                          <a:spcPct val="115000"/>
                        </a:lnSpc>
                        <a:spcBef>
                          <a:spcPts val="0"/>
                        </a:spcBef>
                        <a:spcAft>
                          <a:spcPts val="0"/>
                        </a:spcAft>
                        <a:buClr>
                          <a:srgbClr val="000000"/>
                        </a:buClr>
                        <a:buSzPts val="1000"/>
                        <a:buFont typeface="Arial"/>
                        <a:buNone/>
                      </a:pPr>
                      <a:r>
                        <a:rPr b="1" lang="en-US" sz="1000" u="none" cap="none" strike="noStrike">
                          <a:solidFill>
                            <a:srgbClr val="FFFFFF"/>
                          </a:solidFill>
                          <a:latin typeface="Public Sans"/>
                          <a:ea typeface="Public Sans"/>
                          <a:cs typeface="Public Sans"/>
                          <a:sym typeface="Public Sans"/>
                        </a:rPr>
                        <a:t>Description</a:t>
                      </a:r>
                      <a:endParaRPr b="1" sz="1000" u="none" cap="none" strike="noStrike">
                        <a:solidFill>
                          <a:srgbClr val="FFFFFF"/>
                        </a:solidFill>
                        <a:latin typeface="Public Sans"/>
                        <a:ea typeface="Public Sans"/>
                        <a:cs typeface="Public Sans"/>
                        <a:sym typeface="Public Sans"/>
                      </a:endParaRPr>
                    </a:p>
                  </a:txBody>
                  <a:tcPr marT="45725" marB="45725" marR="91450" marL="91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822836"/>
                    </a:solidFill>
                  </a:tcPr>
                </a:tc>
                <a:tc>
                  <a:txBody>
                    <a:bodyPr/>
                    <a:lstStyle/>
                    <a:p>
                      <a:pPr indent="0" lvl="0" marL="0" marR="0" rtl="0" algn="ctr">
                        <a:lnSpc>
                          <a:spcPct val="115000"/>
                        </a:lnSpc>
                        <a:spcBef>
                          <a:spcPts val="0"/>
                        </a:spcBef>
                        <a:spcAft>
                          <a:spcPts val="0"/>
                        </a:spcAft>
                        <a:buClr>
                          <a:srgbClr val="000000"/>
                        </a:buClr>
                        <a:buSzPts val="1000"/>
                        <a:buFont typeface="Arial"/>
                        <a:buNone/>
                      </a:pPr>
                      <a:r>
                        <a:rPr b="1" lang="en-US" sz="1000" u="none" cap="none" strike="noStrike">
                          <a:solidFill>
                            <a:srgbClr val="FFFFFF"/>
                          </a:solidFill>
                          <a:latin typeface="Public Sans"/>
                          <a:ea typeface="Public Sans"/>
                          <a:cs typeface="Public Sans"/>
                          <a:sym typeface="Public Sans"/>
                        </a:rPr>
                        <a:t>Release Date</a:t>
                      </a:r>
                      <a:endParaRPr b="1" sz="1000" u="none" cap="none" strike="noStrike">
                        <a:solidFill>
                          <a:srgbClr val="FFFFFF"/>
                        </a:solidFill>
                        <a:latin typeface="Public Sans"/>
                        <a:ea typeface="Public Sans"/>
                        <a:cs typeface="Public Sans"/>
                        <a:sym typeface="Public Sans"/>
                      </a:endParaRPr>
                    </a:p>
                  </a:txBody>
                  <a:tcPr marT="45725" marB="45725" marR="91450" marL="91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822836"/>
                    </a:solidFill>
                  </a:tcPr>
                </a:tc>
                <a:tc>
                  <a:txBody>
                    <a:bodyPr/>
                    <a:lstStyle/>
                    <a:p>
                      <a:pPr indent="0" lvl="0" marL="0" marR="0" rtl="0" algn="ctr">
                        <a:lnSpc>
                          <a:spcPct val="115000"/>
                        </a:lnSpc>
                        <a:spcBef>
                          <a:spcPts val="0"/>
                        </a:spcBef>
                        <a:spcAft>
                          <a:spcPts val="0"/>
                        </a:spcAft>
                        <a:buClr>
                          <a:srgbClr val="000000"/>
                        </a:buClr>
                        <a:buSzPts val="1000"/>
                        <a:buFont typeface="Arial"/>
                        <a:buNone/>
                      </a:pPr>
                      <a:r>
                        <a:rPr b="1" lang="en-US" sz="1000" u="none" cap="none" strike="noStrike">
                          <a:solidFill>
                            <a:srgbClr val="FFFFFF"/>
                          </a:solidFill>
                          <a:latin typeface="Public Sans"/>
                          <a:ea typeface="Public Sans"/>
                          <a:cs typeface="Public Sans"/>
                          <a:sym typeface="Public Sans"/>
                        </a:rPr>
                        <a:t>Release</a:t>
                      </a:r>
                      <a:endParaRPr b="1" sz="1000" u="none" cap="none" strike="noStrike">
                        <a:solidFill>
                          <a:srgbClr val="FFFFFF"/>
                        </a:solidFill>
                        <a:latin typeface="Public Sans"/>
                        <a:ea typeface="Public Sans"/>
                        <a:cs typeface="Public Sans"/>
                        <a:sym typeface="Public Sans"/>
                      </a:endParaRPr>
                    </a:p>
                  </a:txBody>
                  <a:tcPr marT="45725" marB="45725" marR="91450" marL="91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822836"/>
                    </a:solidFill>
                  </a:tcPr>
                </a:tc>
              </a:tr>
              <a:tr h="333375">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45725" marB="45725" marR="91450" marL="91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8CDCE"/>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45725" marB="45725" marR="91450" marL="91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8CDCE"/>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45725" marB="45725" marR="91450" marL="91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8CDCE"/>
                    </a:solidFill>
                  </a:tcPr>
                </a:tc>
                <a:tc>
                  <a:txBody>
                    <a:bodyPr/>
                    <a:lstStyle/>
                    <a:p>
                      <a:pPr indent="0" lvl="0" marL="0" marR="0" rtl="0" algn="ctr">
                        <a:lnSpc>
                          <a:spcPct val="115000"/>
                        </a:lnSpc>
                        <a:spcBef>
                          <a:spcPts val="0"/>
                        </a:spcBef>
                        <a:spcAft>
                          <a:spcPts val="0"/>
                        </a:spcAft>
                        <a:buClr>
                          <a:srgbClr val="000000"/>
                        </a:buClr>
                        <a:buSzPts val="1000"/>
                        <a:buFont typeface="Arial"/>
                        <a:buNone/>
                      </a:pPr>
                      <a:r>
                        <a:rPr lang="en-US" sz="1000" u="none" cap="none" strike="noStrike">
                          <a:latin typeface="Public Sans"/>
                          <a:ea typeface="Public Sans"/>
                          <a:cs typeface="Public Sans"/>
                          <a:sym typeface="Public Sans"/>
                        </a:rPr>
                        <a:t>Iteration</a:t>
                      </a:r>
                      <a:endParaRPr sz="1000" u="none" cap="none" strike="noStrike">
                        <a:latin typeface="Public Sans"/>
                        <a:ea typeface="Public Sans"/>
                        <a:cs typeface="Public Sans"/>
                        <a:sym typeface="Public Sans"/>
                      </a:endParaRPr>
                    </a:p>
                  </a:txBody>
                  <a:tcPr marT="45725" marB="45725" marR="91450" marL="91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8CDCE"/>
                    </a:solidFill>
                  </a:tcPr>
                </a:tc>
              </a:tr>
              <a:tr h="333375">
                <a:tc>
                  <a:txBody>
                    <a:bodyPr/>
                    <a:lstStyle/>
                    <a:p>
                      <a:pPr indent="0" lvl="0" marL="0" marR="0" rtl="0" algn="ctr">
                        <a:lnSpc>
                          <a:spcPct val="115000"/>
                        </a:lnSpc>
                        <a:spcBef>
                          <a:spcPts val="0"/>
                        </a:spcBef>
                        <a:spcAft>
                          <a:spcPts val="0"/>
                        </a:spcAft>
                        <a:buClr>
                          <a:srgbClr val="000000"/>
                        </a:buClr>
                        <a:buSzPts val="1000"/>
                        <a:buFont typeface="Arial"/>
                        <a:buNone/>
                      </a:pPr>
                      <a:r>
                        <a:rPr lang="en-US" sz="1000" u="none" cap="none" strike="noStrike">
                          <a:latin typeface="Public Sans"/>
                          <a:ea typeface="Public Sans"/>
                          <a:cs typeface="Public Sans"/>
                          <a:sym typeface="Public Sans"/>
                        </a:rPr>
                        <a:t>M1</a:t>
                      </a:r>
                      <a:endParaRPr sz="1000" u="none" cap="none" strike="noStrike">
                        <a:latin typeface="Public Sans"/>
                        <a:ea typeface="Public Sans"/>
                        <a:cs typeface="Public Sans"/>
                        <a:sym typeface="Public Sans"/>
                      </a:endParaRPr>
                    </a:p>
                  </a:txBody>
                  <a:tcPr marT="45725" marB="45725" marR="91450" marL="91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DE8E8"/>
                    </a:solidFill>
                  </a:tcPr>
                </a:tc>
                <a:tc>
                  <a:txBody>
                    <a:bodyPr/>
                    <a:lstStyle/>
                    <a:p>
                      <a:pPr indent="0" lvl="0" marL="0" marR="0" rtl="0" algn="l">
                        <a:lnSpc>
                          <a:spcPct val="115000"/>
                        </a:lnSpc>
                        <a:spcBef>
                          <a:spcPts val="0"/>
                        </a:spcBef>
                        <a:spcAft>
                          <a:spcPts val="0"/>
                        </a:spcAft>
                        <a:buClr>
                          <a:srgbClr val="000000"/>
                        </a:buClr>
                        <a:buSzPts val="1000"/>
                        <a:buFont typeface="Arial"/>
                        <a:buNone/>
                      </a:pPr>
                      <a:r>
                        <a:rPr lang="en-US" sz="1000" u="none" cap="none" strike="noStrike">
                          <a:latin typeface="Public Sans"/>
                          <a:ea typeface="Public Sans"/>
                          <a:cs typeface="Public Sans"/>
                          <a:sym typeface="Public Sans"/>
                        </a:rPr>
                        <a:t>Application view and Design (Front-end development)</a:t>
                      </a:r>
                      <a:endParaRPr/>
                    </a:p>
                  </a:txBody>
                  <a:tcPr marT="45725" marB="45725" marR="91450" marL="91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DE8E8"/>
                    </a:solidFill>
                  </a:tcPr>
                </a:tc>
                <a:tc>
                  <a:txBody>
                    <a:bodyPr/>
                    <a:lstStyle/>
                    <a:p>
                      <a:pPr indent="0" lvl="0" marL="0" marR="0" rtl="0" algn="l">
                        <a:lnSpc>
                          <a:spcPct val="115000"/>
                        </a:lnSpc>
                        <a:spcBef>
                          <a:spcPts val="0"/>
                        </a:spcBef>
                        <a:spcAft>
                          <a:spcPts val="0"/>
                        </a:spcAft>
                        <a:buClr>
                          <a:srgbClr val="000000"/>
                        </a:buClr>
                        <a:buSzPts val="1000"/>
                        <a:buFont typeface="Arial"/>
                        <a:buNone/>
                      </a:pPr>
                      <a:r>
                        <a:rPr lang="en-US" sz="1000" u="none" cap="none" strike="noStrike">
                          <a:latin typeface="Public Sans"/>
                          <a:ea typeface="Public Sans"/>
                          <a:cs typeface="Public Sans"/>
                          <a:sym typeface="Public Sans"/>
                        </a:rPr>
                        <a:t>March 17, 2023</a:t>
                      </a:r>
                      <a:endParaRPr sz="1000" u="none" cap="none" strike="noStrike">
                        <a:latin typeface="Public Sans"/>
                        <a:ea typeface="Public Sans"/>
                        <a:cs typeface="Public Sans"/>
                        <a:sym typeface="Public Sans"/>
                      </a:endParaRPr>
                    </a:p>
                  </a:txBody>
                  <a:tcPr marT="45725" marB="45725" marR="91450" marL="91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DE8E8"/>
                    </a:solidFill>
                  </a:tcPr>
                </a:tc>
                <a:tc>
                  <a:txBody>
                    <a:bodyPr/>
                    <a:lstStyle/>
                    <a:p>
                      <a:pPr indent="0" lvl="0" marL="0" marR="0" rtl="0" algn="ctr">
                        <a:lnSpc>
                          <a:spcPct val="115000"/>
                        </a:lnSpc>
                        <a:spcBef>
                          <a:spcPts val="0"/>
                        </a:spcBef>
                        <a:spcAft>
                          <a:spcPts val="0"/>
                        </a:spcAft>
                        <a:buClr>
                          <a:srgbClr val="000000"/>
                        </a:buClr>
                        <a:buSzPts val="1000"/>
                        <a:buFont typeface="Arial"/>
                        <a:buNone/>
                      </a:pPr>
                      <a:r>
                        <a:rPr lang="en-US" sz="1000" u="none" cap="none" strike="noStrike">
                          <a:latin typeface="Public Sans"/>
                          <a:ea typeface="Public Sans"/>
                          <a:cs typeface="Public Sans"/>
                          <a:sym typeface="Public Sans"/>
                        </a:rPr>
                        <a:t>R1</a:t>
                      </a:r>
                      <a:endParaRPr sz="1000" u="none" cap="none" strike="noStrike">
                        <a:latin typeface="Public Sans"/>
                        <a:ea typeface="Public Sans"/>
                        <a:cs typeface="Public Sans"/>
                        <a:sym typeface="Public Sans"/>
                      </a:endParaRPr>
                    </a:p>
                  </a:txBody>
                  <a:tcPr marT="45725" marB="45725" marR="91450" marL="91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DE8E8"/>
                    </a:solidFill>
                  </a:tcPr>
                </a:tc>
              </a:tr>
              <a:tr h="333375">
                <a:tc>
                  <a:txBody>
                    <a:bodyPr/>
                    <a:lstStyle/>
                    <a:p>
                      <a:pPr indent="0" lvl="0" marL="0" marR="0" rtl="0" algn="ctr">
                        <a:lnSpc>
                          <a:spcPct val="100000"/>
                        </a:lnSpc>
                        <a:spcBef>
                          <a:spcPts val="0"/>
                        </a:spcBef>
                        <a:spcAft>
                          <a:spcPts val="0"/>
                        </a:spcAft>
                        <a:buClr>
                          <a:srgbClr val="000000"/>
                        </a:buClr>
                        <a:buSzPts val="1400"/>
                        <a:buFont typeface="Arial"/>
                        <a:buNone/>
                      </a:pPr>
                      <a:r>
                        <a:rPr lang="en-US" sz="1000" u="none" cap="none" strike="noStrike"/>
                        <a:t>M2</a:t>
                      </a:r>
                      <a:endParaRPr sz="1000" u="none" cap="none" strike="noStrike"/>
                    </a:p>
                  </a:txBody>
                  <a:tcPr marT="45725" marB="45725" marR="91450" marL="91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8CDCE"/>
                    </a:solidFill>
                  </a:tcPr>
                </a:tc>
                <a:tc>
                  <a:txBody>
                    <a:bodyPr/>
                    <a:lstStyle/>
                    <a:p>
                      <a:pPr indent="0" lvl="0" marL="0" marR="0" rtl="0" algn="l">
                        <a:lnSpc>
                          <a:spcPct val="115000"/>
                        </a:lnSpc>
                        <a:spcBef>
                          <a:spcPts val="0"/>
                        </a:spcBef>
                        <a:spcAft>
                          <a:spcPts val="0"/>
                        </a:spcAft>
                        <a:buClr>
                          <a:srgbClr val="000000"/>
                        </a:buClr>
                        <a:buSzPts val="1000"/>
                        <a:buFont typeface="Arial"/>
                        <a:buNone/>
                      </a:pPr>
                      <a:r>
                        <a:rPr lang="en-US" sz="1000" u="none" cap="none" strike="noStrike">
                          <a:latin typeface="Public Sans"/>
                          <a:ea typeface="Public Sans"/>
                          <a:cs typeface="Public Sans"/>
                          <a:sym typeface="Public Sans"/>
                        </a:rPr>
                        <a:t>Database integration (Back-end)</a:t>
                      </a:r>
                      <a:endParaRPr/>
                    </a:p>
                  </a:txBody>
                  <a:tcPr marT="45725" marB="45725" marR="91450" marL="91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8CDCE"/>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000" u="none" cap="none" strike="noStrike"/>
                        <a:t>April 5, 2023</a:t>
                      </a:r>
                      <a:endParaRPr sz="1400" u="none" cap="none" strike="noStrike"/>
                    </a:p>
                  </a:txBody>
                  <a:tcPr marT="45725" marB="45725" marR="91450" marL="91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8CDCE"/>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US" sz="1000" u="none" cap="none" strike="noStrike"/>
                        <a:t>R1</a:t>
                      </a:r>
                      <a:endParaRPr/>
                    </a:p>
                  </a:txBody>
                  <a:tcPr marT="45725" marB="45725" marR="91450" marL="91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8CDCE"/>
                    </a:solidFill>
                  </a:tcPr>
                </a:tc>
              </a:tr>
              <a:tr h="333375">
                <a:tc>
                  <a:txBody>
                    <a:bodyPr/>
                    <a:lstStyle/>
                    <a:p>
                      <a:pPr indent="0" lvl="0" marL="0" marR="0" rtl="0" algn="ctr">
                        <a:lnSpc>
                          <a:spcPct val="115000"/>
                        </a:lnSpc>
                        <a:spcBef>
                          <a:spcPts val="0"/>
                        </a:spcBef>
                        <a:spcAft>
                          <a:spcPts val="0"/>
                        </a:spcAft>
                        <a:buClr>
                          <a:srgbClr val="000000"/>
                        </a:buClr>
                        <a:buSzPts val="1000"/>
                        <a:buFont typeface="Arial"/>
                        <a:buNone/>
                      </a:pPr>
                      <a:r>
                        <a:rPr lang="en-US" sz="1000" u="none" cap="none" strike="noStrike">
                          <a:latin typeface="Public Sans"/>
                          <a:ea typeface="Public Sans"/>
                          <a:cs typeface="Public Sans"/>
                          <a:sym typeface="Public Sans"/>
                        </a:rPr>
                        <a:t>M3</a:t>
                      </a:r>
                      <a:endParaRPr sz="1000" u="none" cap="none" strike="noStrike">
                        <a:latin typeface="Public Sans"/>
                        <a:ea typeface="Public Sans"/>
                        <a:cs typeface="Public Sans"/>
                        <a:sym typeface="Public Sans"/>
                      </a:endParaRPr>
                    </a:p>
                  </a:txBody>
                  <a:tcPr marT="45725" marB="45725" marR="91450" marL="91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DE8E8"/>
                    </a:solidFill>
                  </a:tcPr>
                </a:tc>
                <a:tc>
                  <a:txBody>
                    <a:bodyPr/>
                    <a:lstStyle/>
                    <a:p>
                      <a:pPr indent="0" lvl="0" marL="0" marR="0" rtl="0" algn="l">
                        <a:lnSpc>
                          <a:spcPct val="115000"/>
                        </a:lnSpc>
                        <a:spcBef>
                          <a:spcPts val="0"/>
                        </a:spcBef>
                        <a:spcAft>
                          <a:spcPts val="0"/>
                        </a:spcAft>
                        <a:buClr>
                          <a:srgbClr val="000000"/>
                        </a:buClr>
                        <a:buSzPts val="1000"/>
                        <a:buFont typeface="Arial"/>
                        <a:buNone/>
                      </a:pPr>
                      <a:r>
                        <a:rPr lang="en-US" sz="1000" u="none" cap="none" strike="noStrike">
                          <a:latin typeface="Public Sans"/>
                          <a:ea typeface="Public Sans"/>
                          <a:cs typeface="Public Sans"/>
                          <a:sym typeface="Public Sans"/>
                        </a:rPr>
                        <a:t>Integrating database with front-end</a:t>
                      </a:r>
                      <a:endParaRPr sz="1000" u="none" cap="none" strike="noStrike">
                        <a:latin typeface="Public Sans"/>
                        <a:ea typeface="Public Sans"/>
                        <a:cs typeface="Public Sans"/>
                        <a:sym typeface="Public Sans"/>
                      </a:endParaRPr>
                    </a:p>
                  </a:txBody>
                  <a:tcPr marT="45725" marB="45725" marR="91450" marL="91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DE8E8"/>
                    </a:solidFill>
                  </a:tcPr>
                </a:tc>
                <a:tc>
                  <a:txBody>
                    <a:bodyPr/>
                    <a:lstStyle/>
                    <a:p>
                      <a:pPr indent="0" lvl="0" marL="0" marR="0" rtl="0" algn="l">
                        <a:lnSpc>
                          <a:spcPct val="115000"/>
                        </a:lnSpc>
                        <a:spcBef>
                          <a:spcPts val="0"/>
                        </a:spcBef>
                        <a:spcAft>
                          <a:spcPts val="0"/>
                        </a:spcAft>
                        <a:buClr>
                          <a:srgbClr val="000000"/>
                        </a:buClr>
                        <a:buSzPts val="1000"/>
                        <a:buFont typeface="Arial"/>
                        <a:buNone/>
                      </a:pPr>
                      <a:r>
                        <a:rPr lang="en-US" sz="1000" u="none" cap="none" strike="noStrike">
                          <a:latin typeface="Public Sans"/>
                          <a:ea typeface="Public Sans"/>
                          <a:cs typeface="Public Sans"/>
                          <a:sym typeface="Public Sans"/>
                        </a:rPr>
                        <a:t>April 17, 2023</a:t>
                      </a:r>
                      <a:endParaRPr sz="1000" u="none" cap="none" strike="noStrike">
                        <a:latin typeface="Public Sans"/>
                        <a:ea typeface="Public Sans"/>
                        <a:cs typeface="Public Sans"/>
                        <a:sym typeface="Public Sans"/>
                      </a:endParaRPr>
                    </a:p>
                  </a:txBody>
                  <a:tcPr marT="45725" marB="45725" marR="91450" marL="91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DE8E8"/>
                    </a:solidFill>
                  </a:tcPr>
                </a:tc>
                <a:tc>
                  <a:txBody>
                    <a:bodyPr/>
                    <a:lstStyle/>
                    <a:p>
                      <a:pPr indent="0" lvl="0" marL="0" marR="0" rtl="0" algn="ctr">
                        <a:lnSpc>
                          <a:spcPct val="115000"/>
                        </a:lnSpc>
                        <a:spcBef>
                          <a:spcPts val="0"/>
                        </a:spcBef>
                        <a:spcAft>
                          <a:spcPts val="0"/>
                        </a:spcAft>
                        <a:buClr>
                          <a:srgbClr val="000000"/>
                        </a:buClr>
                        <a:buSzPts val="1000"/>
                        <a:buFont typeface="Arial"/>
                        <a:buNone/>
                      </a:pPr>
                      <a:r>
                        <a:rPr lang="en-US" sz="1000" u="none" cap="none" strike="noStrike">
                          <a:latin typeface="Public Sans"/>
                          <a:ea typeface="Public Sans"/>
                          <a:cs typeface="Public Sans"/>
                          <a:sym typeface="Public Sans"/>
                        </a:rPr>
                        <a:t>R1</a:t>
                      </a:r>
                      <a:endParaRPr sz="1000" u="none" cap="none" strike="noStrike">
                        <a:latin typeface="Public Sans"/>
                        <a:ea typeface="Public Sans"/>
                        <a:cs typeface="Public Sans"/>
                        <a:sym typeface="Public Sans"/>
                      </a:endParaRPr>
                    </a:p>
                  </a:txBody>
                  <a:tcPr marT="45725" marB="45725" marR="91450" marL="91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DE8E8"/>
                    </a:solidFill>
                  </a:tcPr>
                </a:tc>
              </a:tr>
              <a:tr h="333375">
                <a:tc>
                  <a:txBody>
                    <a:bodyPr/>
                    <a:lstStyle/>
                    <a:p>
                      <a:pPr indent="0" lvl="0" marL="0" marR="0" rtl="0" algn="ctr">
                        <a:lnSpc>
                          <a:spcPct val="115000"/>
                        </a:lnSpc>
                        <a:spcBef>
                          <a:spcPts val="0"/>
                        </a:spcBef>
                        <a:spcAft>
                          <a:spcPts val="0"/>
                        </a:spcAft>
                        <a:buClr>
                          <a:srgbClr val="000000"/>
                        </a:buClr>
                        <a:buSzPts val="1000"/>
                        <a:buFont typeface="Arial"/>
                        <a:buNone/>
                      </a:pPr>
                      <a:r>
                        <a:rPr lang="en-US" sz="1000" u="none" cap="none" strike="noStrike">
                          <a:latin typeface="Public Sans"/>
                          <a:ea typeface="Public Sans"/>
                          <a:cs typeface="Public Sans"/>
                          <a:sym typeface="Public Sans"/>
                        </a:rPr>
                        <a:t>M4</a:t>
                      </a:r>
                      <a:endParaRPr sz="1000" u="none" cap="none" strike="noStrike">
                        <a:latin typeface="Public Sans"/>
                        <a:ea typeface="Public Sans"/>
                        <a:cs typeface="Public Sans"/>
                        <a:sym typeface="Public Sans"/>
                      </a:endParaRPr>
                    </a:p>
                  </a:txBody>
                  <a:tcPr marT="45725" marB="45725" marR="91450" marL="91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8CDCE"/>
                    </a:solidFill>
                  </a:tcPr>
                </a:tc>
                <a:tc>
                  <a:txBody>
                    <a:bodyPr/>
                    <a:lstStyle/>
                    <a:p>
                      <a:pPr indent="0" lvl="0" marL="0" marR="0" rtl="0" algn="l">
                        <a:lnSpc>
                          <a:spcPct val="115000"/>
                        </a:lnSpc>
                        <a:spcBef>
                          <a:spcPts val="0"/>
                        </a:spcBef>
                        <a:spcAft>
                          <a:spcPts val="0"/>
                        </a:spcAft>
                        <a:buClr>
                          <a:srgbClr val="000000"/>
                        </a:buClr>
                        <a:buSzPts val="1000"/>
                        <a:buFont typeface="Arial"/>
                        <a:buNone/>
                      </a:pPr>
                      <a:r>
                        <a:rPr lang="en-US" sz="1000" u="none" cap="none" strike="noStrike">
                          <a:latin typeface="Public Sans"/>
                          <a:ea typeface="Public Sans"/>
                          <a:cs typeface="Public Sans"/>
                          <a:sym typeface="Public Sans"/>
                        </a:rPr>
                        <a:t>Testing for initial release</a:t>
                      </a:r>
                      <a:endParaRPr sz="1000" u="none" cap="none" strike="noStrike">
                        <a:latin typeface="Public Sans"/>
                        <a:ea typeface="Public Sans"/>
                        <a:cs typeface="Public Sans"/>
                        <a:sym typeface="Public Sans"/>
                      </a:endParaRPr>
                    </a:p>
                  </a:txBody>
                  <a:tcPr marT="45725" marB="45725" marR="91450" marL="91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8CDCE"/>
                    </a:solidFill>
                  </a:tcPr>
                </a:tc>
                <a:tc>
                  <a:txBody>
                    <a:bodyPr/>
                    <a:lstStyle/>
                    <a:p>
                      <a:pPr indent="0" lvl="0" marL="0" marR="0" rtl="0" algn="l">
                        <a:lnSpc>
                          <a:spcPct val="115000"/>
                        </a:lnSpc>
                        <a:spcBef>
                          <a:spcPts val="0"/>
                        </a:spcBef>
                        <a:spcAft>
                          <a:spcPts val="0"/>
                        </a:spcAft>
                        <a:buClr>
                          <a:srgbClr val="000000"/>
                        </a:buClr>
                        <a:buSzPts val="1000"/>
                        <a:buFont typeface="Arial"/>
                        <a:buNone/>
                      </a:pPr>
                      <a:r>
                        <a:rPr lang="en-US" sz="1000" u="none" cap="none" strike="noStrike">
                          <a:latin typeface="Public Sans"/>
                          <a:ea typeface="Public Sans"/>
                          <a:cs typeface="Public Sans"/>
                          <a:sym typeface="Public Sans"/>
                        </a:rPr>
                        <a:t>April 21, 2023</a:t>
                      </a:r>
                      <a:endParaRPr sz="1000" u="none" cap="none" strike="noStrike">
                        <a:latin typeface="Public Sans"/>
                        <a:ea typeface="Public Sans"/>
                        <a:cs typeface="Public Sans"/>
                        <a:sym typeface="Public Sans"/>
                      </a:endParaRPr>
                    </a:p>
                  </a:txBody>
                  <a:tcPr marT="45725" marB="45725" marR="91450" marL="91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8CDCE"/>
                    </a:solidFill>
                  </a:tcPr>
                </a:tc>
                <a:tc>
                  <a:txBody>
                    <a:bodyPr/>
                    <a:lstStyle/>
                    <a:p>
                      <a:pPr indent="0" lvl="0" marL="0" marR="0" rtl="0" algn="ctr">
                        <a:lnSpc>
                          <a:spcPct val="115000"/>
                        </a:lnSpc>
                        <a:spcBef>
                          <a:spcPts val="0"/>
                        </a:spcBef>
                        <a:spcAft>
                          <a:spcPts val="0"/>
                        </a:spcAft>
                        <a:buClr>
                          <a:srgbClr val="000000"/>
                        </a:buClr>
                        <a:buSzPts val="1000"/>
                        <a:buFont typeface="Arial"/>
                        <a:buNone/>
                      </a:pPr>
                      <a:r>
                        <a:rPr lang="en-US" sz="1000" u="none" cap="none" strike="noStrike">
                          <a:latin typeface="Public Sans"/>
                          <a:ea typeface="Public Sans"/>
                          <a:cs typeface="Public Sans"/>
                          <a:sym typeface="Public Sans"/>
                        </a:rPr>
                        <a:t>R2</a:t>
                      </a:r>
                      <a:endParaRPr sz="1000" u="none" cap="none" strike="noStrike">
                        <a:latin typeface="Public Sans"/>
                        <a:ea typeface="Public Sans"/>
                        <a:cs typeface="Public Sans"/>
                        <a:sym typeface="Public Sans"/>
                      </a:endParaRPr>
                    </a:p>
                  </a:txBody>
                  <a:tcPr marT="45725" marB="45725" marR="91450" marL="91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8CDCE"/>
                    </a:solidFill>
                  </a:tcPr>
                </a:tc>
              </a:tr>
              <a:tr h="333375">
                <a:tc>
                  <a:txBody>
                    <a:bodyPr/>
                    <a:lstStyle/>
                    <a:p>
                      <a:pPr indent="0" lvl="0" marL="0" marR="0" rtl="0" algn="ctr">
                        <a:lnSpc>
                          <a:spcPct val="115000"/>
                        </a:lnSpc>
                        <a:spcBef>
                          <a:spcPts val="0"/>
                        </a:spcBef>
                        <a:spcAft>
                          <a:spcPts val="0"/>
                        </a:spcAft>
                        <a:buClr>
                          <a:srgbClr val="000000"/>
                        </a:buClr>
                        <a:buSzPts val="1000"/>
                        <a:buFont typeface="Arial"/>
                        <a:buNone/>
                      </a:pPr>
                      <a:r>
                        <a:rPr lang="en-US" sz="1000" u="none" cap="none" strike="noStrike">
                          <a:latin typeface="Public Sans"/>
                          <a:ea typeface="Public Sans"/>
                          <a:cs typeface="Public Sans"/>
                          <a:sym typeface="Public Sans"/>
                        </a:rPr>
                        <a:t>M5</a:t>
                      </a:r>
                      <a:endParaRPr sz="1000" u="none" cap="none" strike="noStrike">
                        <a:latin typeface="Public Sans"/>
                        <a:ea typeface="Public Sans"/>
                        <a:cs typeface="Public Sans"/>
                        <a:sym typeface="Public Sans"/>
                      </a:endParaRPr>
                    </a:p>
                  </a:txBody>
                  <a:tcPr marT="45725" marB="45725" marR="91450" marL="91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DE8E8"/>
                    </a:solidFill>
                  </a:tcPr>
                </a:tc>
                <a:tc>
                  <a:txBody>
                    <a:bodyPr/>
                    <a:lstStyle/>
                    <a:p>
                      <a:pPr indent="0" lvl="0" marL="0" marR="0" rtl="0" algn="l">
                        <a:lnSpc>
                          <a:spcPct val="115000"/>
                        </a:lnSpc>
                        <a:spcBef>
                          <a:spcPts val="0"/>
                        </a:spcBef>
                        <a:spcAft>
                          <a:spcPts val="0"/>
                        </a:spcAft>
                        <a:buClr>
                          <a:srgbClr val="000000"/>
                        </a:buClr>
                        <a:buSzPts val="1000"/>
                        <a:buFont typeface="Arial"/>
                        <a:buNone/>
                      </a:pPr>
                      <a:r>
                        <a:rPr lang="en-US" sz="1000" u="none" cap="none" strike="noStrike">
                          <a:latin typeface="Public Sans"/>
                          <a:ea typeface="Public Sans"/>
                          <a:cs typeface="Public Sans"/>
                          <a:sym typeface="Public Sans"/>
                        </a:rPr>
                        <a:t>Issue tracker, user reviews,</a:t>
                      </a:r>
                      <a:endParaRPr sz="1000" u="none" cap="none" strike="noStrike">
                        <a:latin typeface="Public Sans"/>
                        <a:ea typeface="Public Sans"/>
                        <a:cs typeface="Public Sans"/>
                        <a:sym typeface="Public Sans"/>
                      </a:endParaRPr>
                    </a:p>
                  </a:txBody>
                  <a:tcPr marT="45725" marB="45725" marR="91450" marL="91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DE8E8"/>
                    </a:solidFill>
                  </a:tcPr>
                </a:tc>
                <a:tc>
                  <a:txBody>
                    <a:bodyPr/>
                    <a:lstStyle/>
                    <a:p>
                      <a:pPr indent="0" lvl="0" marL="0" marR="0" rtl="0" algn="l">
                        <a:lnSpc>
                          <a:spcPct val="115000"/>
                        </a:lnSpc>
                        <a:spcBef>
                          <a:spcPts val="0"/>
                        </a:spcBef>
                        <a:spcAft>
                          <a:spcPts val="0"/>
                        </a:spcAft>
                        <a:buClr>
                          <a:srgbClr val="000000"/>
                        </a:buClr>
                        <a:buSzPts val="1000"/>
                        <a:buFont typeface="Arial"/>
                        <a:buNone/>
                      </a:pPr>
                      <a:r>
                        <a:rPr lang="en-US" sz="1000" u="none" cap="none" strike="noStrike">
                          <a:latin typeface="Public Sans"/>
                          <a:ea typeface="Public Sans"/>
                          <a:cs typeface="Public Sans"/>
                          <a:sym typeface="Public Sans"/>
                        </a:rPr>
                        <a:t>December 1, 2023</a:t>
                      </a:r>
                      <a:endParaRPr sz="1000" u="none" cap="none" strike="noStrike">
                        <a:latin typeface="Public Sans"/>
                        <a:ea typeface="Public Sans"/>
                        <a:cs typeface="Public Sans"/>
                        <a:sym typeface="Public Sans"/>
                      </a:endParaRPr>
                    </a:p>
                  </a:txBody>
                  <a:tcPr marT="45725" marB="45725" marR="91450" marL="91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DE8E8"/>
                    </a:solidFill>
                  </a:tcPr>
                </a:tc>
                <a:tc>
                  <a:txBody>
                    <a:bodyPr/>
                    <a:lstStyle/>
                    <a:p>
                      <a:pPr indent="0" lvl="0" marL="0" marR="0" rtl="0" algn="ctr">
                        <a:lnSpc>
                          <a:spcPct val="115000"/>
                        </a:lnSpc>
                        <a:spcBef>
                          <a:spcPts val="0"/>
                        </a:spcBef>
                        <a:spcAft>
                          <a:spcPts val="0"/>
                        </a:spcAft>
                        <a:buClr>
                          <a:srgbClr val="000000"/>
                        </a:buClr>
                        <a:buSzPts val="1000"/>
                        <a:buFont typeface="Arial"/>
                        <a:buNone/>
                      </a:pPr>
                      <a:r>
                        <a:rPr lang="en-US" sz="1000" u="none" cap="none" strike="noStrike">
                          <a:latin typeface="Public Sans"/>
                          <a:ea typeface="Public Sans"/>
                          <a:cs typeface="Public Sans"/>
                          <a:sym typeface="Public Sans"/>
                        </a:rPr>
                        <a:t>R2</a:t>
                      </a:r>
                      <a:endParaRPr sz="1000" u="none" cap="none" strike="noStrike">
                        <a:latin typeface="Public Sans"/>
                        <a:ea typeface="Public Sans"/>
                        <a:cs typeface="Public Sans"/>
                        <a:sym typeface="Public Sans"/>
                      </a:endParaRPr>
                    </a:p>
                  </a:txBody>
                  <a:tcPr marT="45725" marB="45725" marR="91450" marL="91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DE8E8"/>
                    </a:solidFill>
                  </a:tcPr>
                </a:tc>
              </a:tr>
              <a:tr h="333375">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45725" marB="45725" marR="91450" marL="91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8CDCE"/>
                    </a:solidFill>
                  </a:tcPr>
                </a:tc>
                <a:tc>
                  <a:txBody>
                    <a:bodyPr/>
                    <a:lstStyle/>
                    <a:p>
                      <a:pPr indent="0" lvl="0" marL="0" marR="0" rtl="0" algn="l">
                        <a:lnSpc>
                          <a:spcPct val="115000"/>
                        </a:lnSpc>
                        <a:spcBef>
                          <a:spcPts val="0"/>
                        </a:spcBef>
                        <a:spcAft>
                          <a:spcPts val="0"/>
                        </a:spcAft>
                        <a:buClr>
                          <a:srgbClr val="000000"/>
                        </a:buClr>
                        <a:buSzPts val="1000"/>
                        <a:buFont typeface="Arial"/>
                        <a:buNone/>
                      </a:pPr>
                      <a:r>
                        <a:rPr lang="en-US" sz="1000" u="none" cap="none" strike="noStrike">
                          <a:latin typeface="Public Sans"/>
                          <a:ea typeface="Public Sans"/>
                          <a:cs typeface="Public Sans"/>
                          <a:sym typeface="Public Sans"/>
                        </a:rPr>
                        <a:t>web design integration</a:t>
                      </a:r>
                      <a:endParaRPr sz="1000" u="none" cap="none" strike="noStrike">
                        <a:latin typeface="Public Sans"/>
                        <a:ea typeface="Public Sans"/>
                        <a:cs typeface="Public Sans"/>
                        <a:sym typeface="Public Sans"/>
                      </a:endParaRPr>
                    </a:p>
                  </a:txBody>
                  <a:tcPr marT="45725" marB="45725" marR="91450" marL="91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8CDCE"/>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45725" marB="45725" marR="91450" marL="91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8CDCE"/>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45725" marB="45725" marR="91450" marL="91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8CDCE"/>
                    </a:solidFill>
                  </a:tcPr>
                </a:tc>
              </a:tr>
              <a:tr h="333375">
                <a:tc>
                  <a:txBody>
                    <a:bodyPr/>
                    <a:lstStyle/>
                    <a:p>
                      <a:pPr indent="0" lvl="0" marL="0" marR="0" rtl="0" algn="ctr">
                        <a:lnSpc>
                          <a:spcPct val="115000"/>
                        </a:lnSpc>
                        <a:spcBef>
                          <a:spcPts val="0"/>
                        </a:spcBef>
                        <a:spcAft>
                          <a:spcPts val="0"/>
                        </a:spcAft>
                        <a:buClr>
                          <a:srgbClr val="000000"/>
                        </a:buClr>
                        <a:buSzPts val="1000"/>
                        <a:buFont typeface="Arial"/>
                        <a:buNone/>
                      </a:pPr>
                      <a:r>
                        <a:rPr lang="en-US" sz="1000" u="none" cap="none" strike="noStrike">
                          <a:latin typeface="Public Sans"/>
                          <a:ea typeface="Public Sans"/>
                          <a:cs typeface="Public Sans"/>
                          <a:sym typeface="Public Sans"/>
                        </a:rPr>
                        <a:t>M6</a:t>
                      </a:r>
                      <a:endParaRPr sz="1000" u="none" cap="none" strike="noStrike">
                        <a:latin typeface="Public Sans"/>
                        <a:ea typeface="Public Sans"/>
                        <a:cs typeface="Public Sans"/>
                        <a:sym typeface="Public Sans"/>
                      </a:endParaRPr>
                    </a:p>
                  </a:txBody>
                  <a:tcPr marT="45725" marB="45725" marR="91450" marL="91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DE8E8"/>
                    </a:solidFill>
                  </a:tcPr>
                </a:tc>
                <a:tc>
                  <a:txBody>
                    <a:bodyPr/>
                    <a:lstStyle/>
                    <a:p>
                      <a:pPr indent="0" lvl="0" marL="0" marR="0" rtl="0" algn="l">
                        <a:lnSpc>
                          <a:spcPct val="115000"/>
                        </a:lnSpc>
                        <a:spcBef>
                          <a:spcPts val="0"/>
                        </a:spcBef>
                        <a:spcAft>
                          <a:spcPts val="0"/>
                        </a:spcAft>
                        <a:buClr>
                          <a:srgbClr val="000000"/>
                        </a:buClr>
                        <a:buSzPts val="1000"/>
                        <a:buFont typeface="Arial"/>
                        <a:buNone/>
                      </a:pPr>
                      <a:r>
                        <a:rPr lang="en-US" sz="1000" u="none" cap="none" strike="noStrike">
                          <a:latin typeface="Public Sans"/>
                          <a:ea typeface="Public Sans"/>
                          <a:cs typeface="Public Sans"/>
                          <a:sym typeface="Public Sans"/>
                        </a:rPr>
                        <a:t>Final release</a:t>
                      </a:r>
                      <a:endParaRPr sz="1000" u="none" cap="none" strike="noStrike">
                        <a:latin typeface="Public Sans"/>
                        <a:ea typeface="Public Sans"/>
                        <a:cs typeface="Public Sans"/>
                        <a:sym typeface="Public Sans"/>
                      </a:endParaRPr>
                    </a:p>
                  </a:txBody>
                  <a:tcPr marT="45725" marB="45725" marR="91450" marL="91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DE8E8"/>
                    </a:solidFill>
                  </a:tcPr>
                </a:tc>
                <a:tc>
                  <a:txBody>
                    <a:bodyPr/>
                    <a:lstStyle/>
                    <a:p>
                      <a:pPr indent="0" lvl="0" marL="0" marR="0" rtl="0" algn="l">
                        <a:lnSpc>
                          <a:spcPct val="115000"/>
                        </a:lnSpc>
                        <a:spcBef>
                          <a:spcPts val="0"/>
                        </a:spcBef>
                        <a:spcAft>
                          <a:spcPts val="0"/>
                        </a:spcAft>
                        <a:buClr>
                          <a:srgbClr val="000000"/>
                        </a:buClr>
                        <a:buSzPts val="1000"/>
                        <a:buFont typeface="Arial"/>
                        <a:buNone/>
                      </a:pPr>
                      <a:r>
                        <a:rPr lang="en-US" sz="1000" u="none" cap="none" strike="noStrike">
                          <a:latin typeface="Public Sans"/>
                          <a:ea typeface="Public Sans"/>
                          <a:cs typeface="Public Sans"/>
                          <a:sym typeface="Public Sans"/>
                        </a:rPr>
                        <a:t>December 23, 2023</a:t>
                      </a:r>
                      <a:endParaRPr sz="1000" u="none" cap="none" strike="noStrike">
                        <a:latin typeface="Public Sans"/>
                        <a:ea typeface="Public Sans"/>
                        <a:cs typeface="Public Sans"/>
                        <a:sym typeface="Public Sans"/>
                      </a:endParaRPr>
                    </a:p>
                  </a:txBody>
                  <a:tcPr marT="45725" marB="45725" marR="91450" marL="91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DE8E8"/>
                    </a:solidFill>
                  </a:tcPr>
                </a:tc>
                <a:tc>
                  <a:txBody>
                    <a:bodyPr/>
                    <a:lstStyle/>
                    <a:p>
                      <a:pPr indent="0" lvl="0" marL="0" marR="0" rtl="0" algn="ctr">
                        <a:lnSpc>
                          <a:spcPct val="115000"/>
                        </a:lnSpc>
                        <a:spcBef>
                          <a:spcPts val="0"/>
                        </a:spcBef>
                        <a:spcAft>
                          <a:spcPts val="0"/>
                        </a:spcAft>
                        <a:buClr>
                          <a:srgbClr val="000000"/>
                        </a:buClr>
                        <a:buSzPts val="1000"/>
                        <a:buFont typeface="Arial"/>
                        <a:buNone/>
                      </a:pPr>
                      <a:r>
                        <a:rPr lang="en-US" sz="1000" u="none" cap="none" strike="noStrike">
                          <a:latin typeface="Public Sans"/>
                          <a:ea typeface="Public Sans"/>
                          <a:cs typeface="Public Sans"/>
                          <a:sym typeface="Public Sans"/>
                        </a:rPr>
                        <a:t>R2</a:t>
                      </a:r>
                      <a:endParaRPr sz="1000" u="none" cap="none" strike="noStrike">
                        <a:latin typeface="Public Sans"/>
                        <a:ea typeface="Public Sans"/>
                        <a:cs typeface="Public Sans"/>
                        <a:sym typeface="Public Sans"/>
                      </a:endParaRPr>
                    </a:p>
                  </a:txBody>
                  <a:tcPr marT="45725" marB="45725" marR="91450" marL="91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DE8E8"/>
                    </a:solidFill>
                  </a:tcPr>
                </a:tc>
              </a:tr>
            </a:tbl>
          </a:graphicData>
        </a:graphic>
      </p:graphicFrame>
      <p:grpSp>
        <p:nvGrpSpPr>
          <p:cNvPr id="1940" name="Google Shape;1940;p58"/>
          <p:cNvGrpSpPr/>
          <p:nvPr/>
        </p:nvGrpSpPr>
        <p:grpSpPr>
          <a:xfrm>
            <a:off x="180952" y="751552"/>
            <a:ext cx="1098717" cy="620197"/>
            <a:chOff x="1797482" y="880773"/>
            <a:chExt cx="1098717" cy="620197"/>
          </a:xfrm>
        </p:grpSpPr>
        <p:sp>
          <p:nvSpPr>
            <p:cNvPr id="1941" name="Google Shape;1941;p58"/>
            <p:cNvSpPr/>
            <p:nvPr/>
          </p:nvSpPr>
          <p:spPr>
            <a:xfrm>
              <a:off x="1834737" y="918028"/>
              <a:ext cx="545686" cy="545686"/>
            </a:xfrm>
            <a:prstGeom prst="ellipse">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lt1"/>
                  </a:solidFill>
                  <a:latin typeface="Arial"/>
                  <a:ea typeface="Arial"/>
                  <a:cs typeface="Arial"/>
                  <a:sym typeface="Arial"/>
                </a:rPr>
                <a:t>9.</a:t>
              </a:r>
              <a:endParaRPr b="0" i="0" sz="1400" u="none" cap="none" strike="noStrike">
                <a:solidFill>
                  <a:schemeClr val="lt1"/>
                </a:solidFill>
                <a:latin typeface="Arial"/>
                <a:ea typeface="Arial"/>
                <a:cs typeface="Arial"/>
                <a:sym typeface="Arial"/>
              </a:endParaRPr>
            </a:p>
          </p:txBody>
        </p:sp>
        <p:sp>
          <p:nvSpPr>
            <p:cNvPr id="1942" name="Google Shape;1942;p58"/>
            <p:cNvSpPr/>
            <p:nvPr/>
          </p:nvSpPr>
          <p:spPr>
            <a:xfrm>
              <a:off x="1797482" y="880773"/>
              <a:ext cx="620197" cy="620197"/>
            </a:xfrm>
            <a:prstGeom prst="ellipse">
              <a:avLst/>
            </a:prstGeom>
            <a:noFill/>
            <a:ln cap="flat" cmpd="sng" w="254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cxnSp>
          <p:nvCxnSpPr>
            <p:cNvPr id="1943" name="Google Shape;1943;p58"/>
            <p:cNvCxnSpPr/>
            <p:nvPr/>
          </p:nvCxnSpPr>
          <p:spPr>
            <a:xfrm flipH="1" rot="10800000">
              <a:off x="2549759" y="1190479"/>
              <a:ext cx="346440" cy="784"/>
            </a:xfrm>
            <a:prstGeom prst="straightConnector1">
              <a:avLst/>
            </a:prstGeom>
            <a:noFill/>
            <a:ln cap="flat" cmpd="sng" w="12700">
              <a:solidFill>
                <a:srgbClr val="BFBFBF"/>
              </a:solidFill>
              <a:prstDash val="dash"/>
              <a:round/>
              <a:headEnd len="sm" w="sm" type="none"/>
              <a:tailEnd len="sm" w="sm" type="none"/>
            </a:ln>
          </p:spPr>
        </p:cxnSp>
      </p:grpSp>
      <p:sp>
        <p:nvSpPr>
          <p:cNvPr id="1944" name="Google Shape;1944;p58"/>
          <p:cNvSpPr txBox="1"/>
          <p:nvPr/>
        </p:nvSpPr>
        <p:spPr>
          <a:xfrm>
            <a:off x="1279669" y="907369"/>
            <a:ext cx="6742761"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400" u="none" cap="none" strike="noStrike">
                <a:solidFill>
                  <a:srgbClr val="000000"/>
                </a:solidFill>
                <a:latin typeface="Arial"/>
                <a:ea typeface="Arial"/>
                <a:cs typeface="Arial"/>
                <a:sym typeface="Arial"/>
              </a:rPr>
              <a:t>Scheduling</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8" name="Shape 1948"/>
        <p:cNvGrpSpPr/>
        <p:nvPr/>
      </p:nvGrpSpPr>
      <p:grpSpPr>
        <a:xfrm>
          <a:off x="0" y="0"/>
          <a:ext cx="0" cy="0"/>
          <a:chOff x="0" y="0"/>
          <a:chExt cx="0" cy="0"/>
        </a:xfrm>
      </p:grpSpPr>
      <p:sp>
        <p:nvSpPr>
          <p:cNvPr id="1949" name="Google Shape;1949;p218"/>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fontScale="90000"/>
          </a:bodyPr>
          <a:lstStyle/>
          <a:p>
            <a:pPr indent="0" lvl="0" marL="0" rtl="0" algn="l">
              <a:lnSpc>
                <a:spcPct val="100000"/>
              </a:lnSpc>
              <a:spcBef>
                <a:spcPts val="0"/>
              </a:spcBef>
              <a:spcAft>
                <a:spcPts val="0"/>
              </a:spcAft>
              <a:buClr>
                <a:srgbClr val="22366A"/>
              </a:buClr>
              <a:buSzPct val="100000"/>
              <a:buFont typeface="Public Sans"/>
              <a:buNone/>
            </a:pPr>
            <a:r>
              <a:rPr lang="en-US"/>
              <a:t>Project Plan: SocialA2Z</a:t>
            </a:r>
            <a:endParaRPr/>
          </a:p>
        </p:txBody>
      </p:sp>
      <p:grpSp>
        <p:nvGrpSpPr>
          <p:cNvPr id="1950" name="Google Shape;1950;p218"/>
          <p:cNvGrpSpPr/>
          <p:nvPr/>
        </p:nvGrpSpPr>
        <p:grpSpPr>
          <a:xfrm>
            <a:off x="180952" y="751552"/>
            <a:ext cx="1098717" cy="620197"/>
            <a:chOff x="180952" y="751552"/>
            <a:chExt cx="1098717" cy="620197"/>
          </a:xfrm>
        </p:grpSpPr>
        <p:sp>
          <p:nvSpPr>
            <p:cNvPr id="1951" name="Google Shape;1951;p218"/>
            <p:cNvSpPr/>
            <p:nvPr/>
          </p:nvSpPr>
          <p:spPr>
            <a:xfrm>
              <a:off x="218207" y="788807"/>
              <a:ext cx="545686" cy="545686"/>
            </a:xfrm>
            <a:prstGeom prst="ellipse">
              <a:avLst/>
            </a:prstGeom>
            <a:solidFill>
              <a:schemeClr val="dk2"/>
            </a:solidFill>
            <a:ln>
              <a:noFill/>
            </a:ln>
          </p:spPr>
          <p:txBody>
            <a:bodyPr anchorCtr="0" anchor="ctr" bIns="45700" lIns="36000" spcFirstLastPara="1" rIns="36000"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lt1"/>
                  </a:solidFill>
                  <a:latin typeface="Arial"/>
                  <a:ea typeface="Arial"/>
                  <a:cs typeface="Arial"/>
                  <a:sym typeface="Arial"/>
                </a:rPr>
                <a:t>10.</a:t>
              </a:r>
              <a:endParaRPr b="0" i="0" sz="1400" u="none" cap="none" strike="noStrike">
                <a:solidFill>
                  <a:schemeClr val="lt1"/>
                </a:solidFill>
                <a:latin typeface="Arial"/>
                <a:ea typeface="Arial"/>
                <a:cs typeface="Arial"/>
                <a:sym typeface="Arial"/>
              </a:endParaRPr>
            </a:p>
          </p:txBody>
        </p:sp>
        <p:sp>
          <p:nvSpPr>
            <p:cNvPr id="1952" name="Google Shape;1952;p218"/>
            <p:cNvSpPr/>
            <p:nvPr/>
          </p:nvSpPr>
          <p:spPr>
            <a:xfrm>
              <a:off x="180952" y="751552"/>
              <a:ext cx="620197" cy="620197"/>
            </a:xfrm>
            <a:prstGeom prst="ellipse">
              <a:avLst/>
            </a:prstGeom>
            <a:noFill/>
            <a:ln cap="flat" cmpd="sng" w="25400">
              <a:solidFill>
                <a:schemeClr val="dk2"/>
              </a:solidFill>
              <a:prstDash val="solid"/>
              <a:round/>
              <a:headEnd len="sm" w="sm" type="none"/>
              <a:tailEnd len="sm" w="sm" type="none"/>
            </a:ln>
          </p:spPr>
          <p:txBody>
            <a:bodyPr anchorCtr="0" anchor="ctr" bIns="45700" lIns="36000" spcFirstLastPara="1" rIns="36000"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cxnSp>
          <p:nvCxnSpPr>
            <p:cNvPr id="1953" name="Google Shape;1953;p218"/>
            <p:cNvCxnSpPr/>
            <p:nvPr/>
          </p:nvCxnSpPr>
          <p:spPr>
            <a:xfrm flipH="1" rot="10800000">
              <a:off x="933229" y="1061258"/>
              <a:ext cx="346440" cy="784"/>
            </a:xfrm>
            <a:prstGeom prst="straightConnector1">
              <a:avLst/>
            </a:prstGeom>
            <a:noFill/>
            <a:ln cap="flat" cmpd="sng" w="12700">
              <a:solidFill>
                <a:srgbClr val="BFBFBF"/>
              </a:solidFill>
              <a:prstDash val="dash"/>
              <a:round/>
              <a:headEnd len="sm" w="sm" type="none"/>
              <a:tailEnd len="sm" w="sm" type="none"/>
            </a:ln>
          </p:spPr>
        </p:cxnSp>
      </p:grpSp>
      <p:sp>
        <p:nvSpPr>
          <p:cNvPr id="1954" name="Google Shape;1954;p218"/>
          <p:cNvSpPr txBox="1"/>
          <p:nvPr/>
        </p:nvSpPr>
        <p:spPr>
          <a:xfrm>
            <a:off x="1279669" y="907369"/>
            <a:ext cx="6742761"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400" u="none" cap="none" strike="noStrike">
                <a:solidFill>
                  <a:srgbClr val="000000"/>
                </a:solidFill>
                <a:latin typeface="Arial"/>
                <a:ea typeface="Arial"/>
                <a:cs typeface="Arial"/>
                <a:sym typeface="Arial"/>
              </a:rPr>
              <a:t>Technical Process</a:t>
            </a:r>
            <a:endParaRPr b="1" i="0" sz="1400" u="none" cap="none" strike="noStrike">
              <a:solidFill>
                <a:srgbClr val="000000"/>
              </a:solidFill>
              <a:latin typeface="Arial"/>
              <a:ea typeface="Arial"/>
              <a:cs typeface="Arial"/>
              <a:sym typeface="Arial"/>
            </a:endParaRPr>
          </a:p>
        </p:txBody>
      </p:sp>
      <p:sp>
        <p:nvSpPr>
          <p:cNvPr id="1955" name="Google Shape;1955;p218"/>
          <p:cNvSpPr txBox="1"/>
          <p:nvPr/>
        </p:nvSpPr>
        <p:spPr>
          <a:xfrm>
            <a:off x="1279669" y="1190908"/>
            <a:ext cx="6915983" cy="95410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Following would be the languages will be used to develop this application:</a:t>
            </a:r>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200"/>
              <a:buFont typeface="Arial"/>
              <a:buChar char="•"/>
            </a:pPr>
            <a:r>
              <a:rPr b="0" i="0" lang="en-US" sz="1400" u="none" cap="none" strike="noStrike">
                <a:solidFill>
                  <a:srgbClr val="000000"/>
                </a:solidFill>
                <a:latin typeface="Arial"/>
                <a:ea typeface="Arial"/>
                <a:cs typeface="Arial"/>
                <a:sym typeface="Arial"/>
              </a:rPr>
              <a:t>Front-end development: Jquery, HTML, CSS, PHP.</a:t>
            </a:r>
            <a:endParaRPr/>
          </a:p>
          <a:p>
            <a:pPr indent="-285750" lvl="0" marL="285750" marR="0" rtl="0" algn="l">
              <a:lnSpc>
                <a:spcPct val="100000"/>
              </a:lnSpc>
              <a:spcBef>
                <a:spcPts val="0"/>
              </a:spcBef>
              <a:spcAft>
                <a:spcPts val="0"/>
              </a:spcAft>
              <a:buClr>
                <a:srgbClr val="000000"/>
              </a:buClr>
              <a:buSzPts val="1200"/>
              <a:buFont typeface="Arial"/>
              <a:buChar char="•"/>
            </a:pPr>
            <a:r>
              <a:rPr b="0" i="0" lang="en-US" sz="1400" u="none" cap="none" strike="noStrike">
                <a:solidFill>
                  <a:srgbClr val="000000"/>
                </a:solidFill>
                <a:latin typeface="Arial"/>
                <a:ea typeface="Arial"/>
                <a:cs typeface="Arial"/>
                <a:sym typeface="Arial"/>
              </a:rPr>
              <a:t>Back-end development: PHP, MySQL.</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9" name="Shape 1959"/>
        <p:cNvGrpSpPr/>
        <p:nvPr/>
      </p:nvGrpSpPr>
      <p:grpSpPr>
        <a:xfrm>
          <a:off x="0" y="0"/>
          <a:ext cx="0" cy="0"/>
          <a:chOff x="0" y="0"/>
          <a:chExt cx="0" cy="0"/>
        </a:xfrm>
      </p:grpSpPr>
      <p:sp>
        <p:nvSpPr>
          <p:cNvPr id="1960" name="Google Shape;1960;p219"/>
          <p:cNvSpPr txBox="1"/>
          <p:nvPr>
            <p:ph idx="1" type="body"/>
          </p:nvPr>
        </p:nvSpPr>
        <p:spPr>
          <a:xfrm>
            <a:off x="2634216" y="802314"/>
            <a:ext cx="4016956" cy="449263"/>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lt1"/>
              </a:buClr>
              <a:buSzPts val="1800"/>
              <a:buNone/>
            </a:pPr>
            <a:r>
              <a:rPr lang="en-US"/>
              <a:t>GitHub Link</a:t>
            </a:r>
            <a:endParaRPr/>
          </a:p>
        </p:txBody>
      </p:sp>
      <p:sp>
        <p:nvSpPr>
          <p:cNvPr id="1961" name="Google Shape;1961;p219"/>
          <p:cNvSpPr txBox="1"/>
          <p:nvPr>
            <p:ph idx="2" type="body"/>
          </p:nvPr>
        </p:nvSpPr>
        <p:spPr>
          <a:xfrm>
            <a:off x="4079630" y="1996884"/>
            <a:ext cx="2722324" cy="449263"/>
          </a:xfrm>
          <a:prstGeom prst="rect">
            <a:avLst/>
          </a:prstGeom>
          <a:noFill/>
          <a:ln>
            <a:noFill/>
          </a:ln>
        </p:spPr>
        <p:txBody>
          <a:bodyPr anchorCtr="0" anchor="ctr" bIns="45700" lIns="91425" spcFirstLastPara="1" rIns="91425" wrap="square" tIns="45700">
            <a:normAutofit lnSpcReduction="20000"/>
          </a:bodyPr>
          <a:lstStyle/>
          <a:p>
            <a:pPr indent="0" lvl="0" marL="0" marR="0" rtl="0" algn="ctr">
              <a:lnSpc>
                <a:spcPct val="100000"/>
              </a:lnSpc>
              <a:spcBef>
                <a:spcPts val="0"/>
              </a:spcBef>
              <a:spcAft>
                <a:spcPts val="0"/>
              </a:spcAft>
              <a:buClr>
                <a:srgbClr val="BD8738"/>
              </a:buClr>
              <a:buSzPts val="2162"/>
              <a:buFont typeface="Arial"/>
              <a:buNone/>
            </a:pPr>
            <a:r>
              <a:rPr lang="en-US">
                <a:solidFill>
                  <a:schemeClr val="dk1"/>
                </a:solidFill>
              </a:rPr>
              <a:t>https://github.com/Dilipkumar21dk/naan-mudhalvan-srs</a:t>
            </a:r>
            <a:endParaRPr b="1" i="1" sz="1400" u="none" cap="none" strike="noStrike">
              <a:solidFill>
                <a:schemeClr val="dk1"/>
              </a:solidFill>
              <a:latin typeface="Public Sans"/>
              <a:ea typeface="Public Sans"/>
              <a:cs typeface="Public Sans"/>
              <a:sym typeface="Public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5" name="Shape 1965"/>
        <p:cNvGrpSpPr/>
        <p:nvPr/>
      </p:nvGrpSpPr>
      <p:grpSpPr>
        <a:xfrm>
          <a:off x="0" y="0"/>
          <a:ext cx="0" cy="0"/>
          <a:chOff x="0" y="0"/>
          <a:chExt cx="0" cy="0"/>
        </a:xfrm>
      </p:grpSpPr>
      <p:pic>
        <p:nvPicPr>
          <p:cNvPr id="1966" name="Google Shape;1966;p220"/>
          <p:cNvPicPr preferRelativeResize="0"/>
          <p:nvPr/>
        </p:nvPicPr>
        <p:blipFill rotWithShape="1">
          <a:blip r:embed="rId3">
            <a:alphaModFix/>
          </a:blip>
          <a:srcRect b="0" l="0" r="0" t="0"/>
          <a:stretch/>
        </p:blipFill>
        <p:spPr>
          <a:xfrm>
            <a:off x="0" y="-9525"/>
            <a:ext cx="9143999" cy="514349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6" name="Shape 1846"/>
        <p:cNvGrpSpPr/>
        <p:nvPr/>
      </p:nvGrpSpPr>
      <p:grpSpPr>
        <a:xfrm>
          <a:off x="0" y="0"/>
          <a:ext cx="0" cy="0"/>
          <a:chOff x="0" y="0"/>
          <a:chExt cx="0" cy="0"/>
        </a:xfrm>
      </p:grpSpPr>
      <p:sp>
        <p:nvSpPr>
          <p:cNvPr id="1847" name="Google Shape;1847;p210"/>
          <p:cNvSpPr txBox="1"/>
          <p:nvPr>
            <p:ph type="title"/>
          </p:nvPr>
        </p:nvSpPr>
        <p:spPr>
          <a:xfrm>
            <a:off x="144711" y="810810"/>
            <a:ext cx="3421450" cy="344091"/>
          </a:xfrm>
          <a:prstGeom prst="rect">
            <a:avLst/>
          </a:prstGeom>
          <a:noFill/>
          <a:ln>
            <a:noFill/>
          </a:ln>
        </p:spPr>
        <p:txBody>
          <a:bodyPr anchorCtr="0" anchor="ctr" bIns="45700" lIns="90000" spcFirstLastPara="1" rIns="91425" wrap="square" tIns="45700">
            <a:normAutofit fontScale="90000"/>
          </a:bodyPr>
          <a:lstStyle/>
          <a:p>
            <a:pPr indent="0" lvl="0" marL="0" rtl="0" algn="l">
              <a:lnSpc>
                <a:spcPct val="100000"/>
              </a:lnSpc>
              <a:spcBef>
                <a:spcPts val="0"/>
              </a:spcBef>
              <a:spcAft>
                <a:spcPts val="0"/>
              </a:spcAft>
              <a:buClr>
                <a:schemeClr val="lt1"/>
              </a:buClr>
              <a:buSzPct val="111111"/>
              <a:buFont typeface="Public Sans"/>
              <a:buNone/>
            </a:pPr>
            <a:r>
              <a:rPr lang="en-US"/>
              <a:t>Contents</a:t>
            </a:r>
            <a:endParaRPr/>
          </a:p>
        </p:txBody>
      </p:sp>
      <p:sp>
        <p:nvSpPr>
          <p:cNvPr id="1848" name="Google Shape;1848;p210"/>
          <p:cNvSpPr txBox="1"/>
          <p:nvPr>
            <p:ph idx="1" type="body"/>
          </p:nvPr>
        </p:nvSpPr>
        <p:spPr>
          <a:xfrm>
            <a:off x="144710" y="1295658"/>
            <a:ext cx="4548587" cy="3036421"/>
          </a:xfrm>
          <a:prstGeom prst="rect">
            <a:avLst/>
          </a:prstGeom>
          <a:no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SzPts val="1300"/>
              <a:buFont typeface="Arial"/>
              <a:buAutoNum type="arabicPeriod"/>
            </a:pPr>
            <a:r>
              <a:rPr lang="en-US" sz="1300"/>
              <a:t>Introduction</a:t>
            </a:r>
            <a:endParaRPr/>
          </a:p>
          <a:p>
            <a:pPr indent="-342900" lvl="0" marL="342900" rtl="0" algn="l">
              <a:lnSpc>
                <a:spcPct val="100000"/>
              </a:lnSpc>
              <a:spcBef>
                <a:spcPts val="600"/>
              </a:spcBef>
              <a:spcAft>
                <a:spcPts val="0"/>
              </a:spcAft>
              <a:buSzPts val="1300"/>
              <a:buFont typeface="Arial"/>
              <a:buAutoNum type="arabicPeriod"/>
            </a:pPr>
            <a:r>
              <a:rPr lang="en-US" sz="1300"/>
              <a:t>Overview</a:t>
            </a:r>
            <a:endParaRPr/>
          </a:p>
          <a:p>
            <a:pPr indent="-342900" lvl="0" marL="342900" rtl="0" algn="l">
              <a:lnSpc>
                <a:spcPct val="100000"/>
              </a:lnSpc>
              <a:spcBef>
                <a:spcPts val="600"/>
              </a:spcBef>
              <a:spcAft>
                <a:spcPts val="0"/>
              </a:spcAft>
              <a:buSzPts val="1300"/>
              <a:buFont typeface="Arial"/>
              <a:buAutoNum type="arabicPeriod"/>
            </a:pPr>
            <a:r>
              <a:rPr lang="en-US" sz="1300"/>
              <a:t>Customers</a:t>
            </a:r>
            <a:endParaRPr/>
          </a:p>
          <a:p>
            <a:pPr indent="-342900" lvl="0" marL="342900" rtl="0" algn="l">
              <a:lnSpc>
                <a:spcPct val="100000"/>
              </a:lnSpc>
              <a:spcBef>
                <a:spcPts val="600"/>
              </a:spcBef>
              <a:spcAft>
                <a:spcPts val="0"/>
              </a:spcAft>
              <a:buSzPts val="1300"/>
              <a:buFont typeface="Arial"/>
              <a:buAutoNum type="arabicPeriod"/>
            </a:pPr>
            <a:r>
              <a:rPr lang="en-US" sz="1300"/>
              <a:t>Functional Requirements</a:t>
            </a:r>
            <a:endParaRPr/>
          </a:p>
          <a:p>
            <a:pPr indent="-342900" lvl="0" marL="342900" rtl="0" algn="l">
              <a:lnSpc>
                <a:spcPct val="100000"/>
              </a:lnSpc>
              <a:spcBef>
                <a:spcPts val="600"/>
              </a:spcBef>
              <a:spcAft>
                <a:spcPts val="0"/>
              </a:spcAft>
              <a:buSzPts val="1300"/>
              <a:buFont typeface="Arial"/>
              <a:buAutoNum type="arabicPeriod"/>
            </a:pPr>
            <a:r>
              <a:rPr lang="en-US" sz="1300"/>
              <a:t>Non-Functional Requirements</a:t>
            </a:r>
            <a:endParaRPr/>
          </a:p>
          <a:p>
            <a:pPr indent="-342900" lvl="0" marL="342900" rtl="0" algn="l">
              <a:lnSpc>
                <a:spcPct val="100000"/>
              </a:lnSpc>
              <a:spcBef>
                <a:spcPts val="600"/>
              </a:spcBef>
              <a:spcAft>
                <a:spcPts val="0"/>
              </a:spcAft>
              <a:buSzPts val="1300"/>
              <a:buFont typeface="Arial"/>
              <a:buAutoNum type="arabicPeriod"/>
            </a:pPr>
            <a:r>
              <a:rPr lang="en-US" sz="1300"/>
              <a:t>Platform</a:t>
            </a:r>
            <a:endParaRPr/>
          </a:p>
          <a:p>
            <a:pPr indent="-342900" lvl="0" marL="342900" rtl="0" algn="l">
              <a:lnSpc>
                <a:spcPct val="100000"/>
              </a:lnSpc>
              <a:spcBef>
                <a:spcPts val="600"/>
              </a:spcBef>
              <a:spcAft>
                <a:spcPts val="0"/>
              </a:spcAft>
              <a:buSzPts val="1300"/>
              <a:buFont typeface="Arial"/>
              <a:buAutoNum type="arabicPeriod"/>
            </a:pPr>
            <a:r>
              <a:rPr lang="en-US" sz="1300"/>
              <a:t>Goals and Scopes</a:t>
            </a:r>
            <a:endParaRPr/>
          </a:p>
          <a:p>
            <a:pPr indent="-342900" lvl="0" marL="342900" rtl="0" algn="l">
              <a:lnSpc>
                <a:spcPct val="100000"/>
              </a:lnSpc>
              <a:spcBef>
                <a:spcPts val="600"/>
              </a:spcBef>
              <a:spcAft>
                <a:spcPts val="0"/>
              </a:spcAft>
              <a:buSzPts val="1300"/>
              <a:buFont typeface="Arial"/>
              <a:buAutoNum type="arabicPeriod"/>
            </a:pPr>
            <a:r>
              <a:rPr lang="en-US" sz="1300"/>
              <a:t>Deliverables</a:t>
            </a:r>
            <a:endParaRPr/>
          </a:p>
          <a:p>
            <a:pPr indent="-342900" lvl="0" marL="342900" rtl="0" algn="l">
              <a:lnSpc>
                <a:spcPct val="100000"/>
              </a:lnSpc>
              <a:spcBef>
                <a:spcPts val="600"/>
              </a:spcBef>
              <a:spcAft>
                <a:spcPts val="0"/>
              </a:spcAft>
              <a:buSzPts val="1300"/>
              <a:buFont typeface="Arial"/>
              <a:buAutoNum type="arabicPeriod"/>
            </a:pPr>
            <a:r>
              <a:rPr lang="en-US" sz="1300"/>
              <a:t>Scheduling</a:t>
            </a:r>
            <a:endParaRPr/>
          </a:p>
          <a:p>
            <a:pPr indent="-342900" lvl="0" marL="342900" rtl="0" algn="l">
              <a:lnSpc>
                <a:spcPct val="100000"/>
              </a:lnSpc>
              <a:spcBef>
                <a:spcPts val="600"/>
              </a:spcBef>
              <a:spcAft>
                <a:spcPts val="0"/>
              </a:spcAft>
              <a:buSzPts val="1300"/>
              <a:buFont typeface="Arial"/>
              <a:buAutoNum type="arabicPeriod"/>
            </a:pPr>
            <a:r>
              <a:rPr lang="en-US" sz="1300"/>
              <a:t>Technical Process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2" name="Shape 1852"/>
        <p:cNvGrpSpPr/>
        <p:nvPr/>
      </p:nvGrpSpPr>
      <p:grpSpPr>
        <a:xfrm>
          <a:off x="0" y="0"/>
          <a:ext cx="0" cy="0"/>
          <a:chOff x="0" y="0"/>
          <a:chExt cx="0" cy="0"/>
        </a:xfrm>
      </p:grpSpPr>
      <p:sp>
        <p:nvSpPr>
          <p:cNvPr id="1853" name="Google Shape;1853;p211"/>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fontScale="90000"/>
          </a:bodyPr>
          <a:lstStyle/>
          <a:p>
            <a:pPr indent="0" lvl="0" marL="0" rtl="0" algn="l">
              <a:lnSpc>
                <a:spcPct val="100000"/>
              </a:lnSpc>
              <a:spcBef>
                <a:spcPts val="0"/>
              </a:spcBef>
              <a:spcAft>
                <a:spcPts val="0"/>
              </a:spcAft>
              <a:buClr>
                <a:srgbClr val="22366A"/>
              </a:buClr>
              <a:buSzPct val="100000"/>
              <a:buFont typeface="Public Sans"/>
              <a:buNone/>
            </a:pPr>
            <a:r>
              <a:rPr lang="en-US"/>
              <a:t>Project Plan: SocialA2Z</a:t>
            </a:r>
            <a:endParaRPr/>
          </a:p>
        </p:txBody>
      </p:sp>
      <p:grpSp>
        <p:nvGrpSpPr>
          <p:cNvPr id="1854" name="Google Shape;1854;p211"/>
          <p:cNvGrpSpPr/>
          <p:nvPr/>
        </p:nvGrpSpPr>
        <p:grpSpPr>
          <a:xfrm>
            <a:off x="180952" y="751552"/>
            <a:ext cx="1098717" cy="620197"/>
            <a:chOff x="1797482" y="880773"/>
            <a:chExt cx="1098717" cy="620197"/>
          </a:xfrm>
        </p:grpSpPr>
        <p:sp>
          <p:nvSpPr>
            <p:cNvPr id="1855" name="Google Shape;1855;p211"/>
            <p:cNvSpPr/>
            <p:nvPr/>
          </p:nvSpPr>
          <p:spPr>
            <a:xfrm>
              <a:off x="1834737" y="918028"/>
              <a:ext cx="545686" cy="545686"/>
            </a:xfrm>
            <a:prstGeom prst="ellipse">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lt1"/>
                  </a:solidFill>
                  <a:latin typeface="Arial"/>
                  <a:ea typeface="Arial"/>
                  <a:cs typeface="Arial"/>
                  <a:sym typeface="Arial"/>
                </a:rPr>
                <a:t>1.</a:t>
              </a:r>
              <a:endParaRPr b="0" i="0" sz="1400" u="none" cap="none" strike="noStrike">
                <a:solidFill>
                  <a:schemeClr val="lt1"/>
                </a:solidFill>
                <a:latin typeface="Arial"/>
                <a:ea typeface="Arial"/>
                <a:cs typeface="Arial"/>
                <a:sym typeface="Arial"/>
              </a:endParaRPr>
            </a:p>
          </p:txBody>
        </p:sp>
        <p:sp>
          <p:nvSpPr>
            <p:cNvPr id="1856" name="Google Shape;1856;p211"/>
            <p:cNvSpPr/>
            <p:nvPr/>
          </p:nvSpPr>
          <p:spPr>
            <a:xfrm>
              <a:off x="1797482" y="880773"/>
              <a:ext cx="620197" cy="620197"/>
            </a:xfrm>
            <a:prstGeom prst="ellipse">
              <a:avLst/>
            </a:prstGeom>
            <a:noFill/>
            <a:ln cap="flat" cmpd="sng" w="254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cxnSp>
          <p:nvCxnSpPr>
            <p:cNvPr id="1857" name="Google Shape;1857;p211"/>
            <p:cNvCxnSpPr/>
            <p:nvPr/>
          </p:nvCxnSpPr>
          <p:spPr>
            <a:xfrm flipH="1" rot="10800000">
              <a:off x="2549759" y="1190479"/>
              <a:ext cx="346440" cy="784"/>
            </a:xfrm>
            <a:prstGeom prst="straightConnector1">
              <a:avLst/>
            </a:prstGeom>
            <a:noFill/>
            <a:ln cap="flat" cmpd="sng" w="12700">
              <a:solidFill>
                <a:srgbClr val="BFBFBF"/>
              </a:solidFill>
              <a:prstDash val="dash"/>
              <a:round/>
              <a:headEnd len="sm" w="sm" type="none"/>
              <a:tailEnd len="sm" w="sm" type="none"/>
            </a:ln>
          </p:spPr>
        </p:cxnSp>
      </p:grpSp>
      <p:sp>
        <p:nvSpPr>
          <p:cNvPr id="1858" name="Google Shape;1858;p211"/>
          <p:cNvSpPr txBox="1"/>
          <p:nvPr/>
        </p:nvSpPr>
        <p:spPr>
          <a:xfrm>
            <a:off x="1279669" y="907369"/>
            <a:ext cx="1344261"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400" u="none" cap="none" strike="noStrike">
                <a:solidFill>
                  <a:srgbClr val="000000"/>
                </a:solidFill>
                <a:latin typeface="Arial"/>
                <a:ea typeface="Arial"/>
                <a:cs typeface="Arial"/>
                <a:sym typeface="Arial"/>
              </a:rPr>
              <a:t>Introduction</a:t>
            </a:r>
            <a:endParaRPr b="0" i="0" sz="1400" u="none" cap="none" strike="noStrike">
              <a:solidFill>
                <a:srgbClr val="000000"/>
              </a:solidFill>
              <a:latin typeface="Arial"/>
              <a:ea typeface="Arial"/>
              <a:cs typeface="Arial"/>
              <a:sym typeface="Arial"/>
            </a:endParaRPr>
          </a:p>
        </p:txBody>
      </p:sp>
      <p:sp>
        <p:nvSpPr>
          <p:cNvPr id="1859" name="Google Shape;1859;p211"/>
          <p:cNvSpPr txBox="1"/>
          <p:nvPr/>
        </p:nvSpPr>
        <p:spPr>
          <a:xfrm>
            <a:off x="1106447" y="1215146"/>
            <a:ext cx="6915983" cy="2893100"/>
          </a:xfrm>
          <a:prstGeom prst="rect">
            <a:avLst/>
          </a:prstGeom>
          <a:noFill/>
          <a:ln>
            <a:noFill/>
          </a:ln>
        </p:spPr>
        <p:txBody>
          <a:bodyPr anchorCtr="0" anchor="t" bIns="45700" lIns="91425" spcFirstLastPara="1" rIns="91425" wrap="square" tIns="45700">
            <a:spAutoFit/>
          </a:bodyPr>
          <a:lstStyle/>
          <a:p>
            <a:pPr indent="-171450" lvl="0" marL="171450" marR="0" rtl="0" algn="l">
              <a:lnSpc>
                <a:spcPct val="100000"/>
              </a:lnSpc>
              <a:spcBef>
                <a:spcPts val="0"/>
              </a:spcBef>
              <a:spcAft>
                <a:spcPts val="0"/>
              </a:spcAft>
              <a:buClr>
                <a:srgbClr val="000000"/>
              </a:buClr>
              <a:buSzPts val="1200"/>
              <a:buFont typeface="Noto Sans Symbols"/>
              <a:buChar char="▪"/>
            </a:pPr>
            <a:r>
              <a:rPr b="0" i="0" lang="en-US" sz="1400" u="none" cap="none" strike="noStrike">
                <a:solidFill>
                  <a:srgbClr val="000000"/>
                </a:solidFill>
                <a:latin typeface="Arial"/>
                <a:ea typeface="Arial"/>
                <a:cs typeface="Arial"/>
                <a:sym typeface="Arial"/>
              </a:rPr>
              <a:t>This document lays out a project plan for the development of the “SocialEase” social media web application system by “SocialEase”.</a:t>
            </a:r>
            <a:endParaRPr/>
          </a:p>
          <a:p>
            <a:pPr indent="-95250" lvl="0" marL="171450" marR="0" rtl="0" algn="l">
              <a:lnSpc>
                <a:spcPct val="100000"/>
              </a:lnSpc>
              <a:spcBef>
                <a:spcPts val="0"/>
              </a:spcBef>
              <a:spcAft>
                <a:spcPts val="0"/>
              </a:spcAft>
              <a:buClr>
                <a:srgbClr val="000000"/>
              </a:buClr>
              <a:buSzPts val="1200"/>
              <a:buFont typeface="Noto Sans Symbols"/>
              <a:buNone/>
            </a:pPr>
            <a:r>
              <a:t/>
            </a:r>
            <a:endParaRPr b="0" i="0" sz="1400" u="none" cap="none" strike="noStrike">
              <a:solidFill>
                <a:srgbClr val="000000"/>
              </a:solidFill>
              <a:latin typeface="Arial"/>
              <a:ea typeface="Arial"/>
              <a:cs typeface="Arial"/>
              <a:sym typeface="Arial"/>
            </a:endParaRPr>
          </a:p>
          <a:p>
            <a:pPr indent="-171450" lvl="0" marL="171450" marR="0" rtl="0" algn="l">
              <a:lnSpc>
                <a:spcPct val="100000"/>
              </a:lnSpc>
              <a:spcBef>
                <a:spcPts val="0"/>
              </a:spcBef>
              <a:spcAft>
                <a:spcPts val="0"/>
              </a:spcAft>
              <a:buClr>
                <a:srgbClr val="000000"/>
              </a:buClr>
              <a:buSzPts val="1200"/>
              <a:buFont typeface="Noto Sans Symbols"/>
              <a:buChar char="▪"/>
            </a:pPr>
            <a:r>
              <a:rPr b="0" i="0" lang="en-US" sz="1400" u="none" cap="none" strike="noStrike">
                <a:solidFill>
                  <a:srgbClr val="000000"/>
                </a:solidFill>
                <a:latin typeface="Arial"/>
                <a:ea typeface="Arial"/>
                <a:cs typeface="Arial"/>
                <a:sym typeface="Arial"/>
              </a:rPr>
              <a:t>The intended readers of this document are current and future developers working on “SocialEase”. The plan will include, but is not restricted to, a summary of the system functionality, the scope of the project from the perspective of the “SocialEase” team (me and my mentors), scheduling and delivery estimates, the process by which I will develop the project, and metrics and measurements that will be recorded throughout the project.</a:t>
            </a:r>
            <a:endParaRPr/>
          </a:p>
          <a:p>
            <a:pPr indent="-95250" lvl="0" marL="171450" marR="0" rtl="0" algn="l">
              <a:lnSpc>
                <a:spcPct val="100000"/>
              </a:lnSpc>
              <a:spcBef>
                <a:spcPts val="0"/>
              </a:spcBef>
              <a:spcAft>
                <a:spcPts val="0"/>
              </a:spcAft>
              <a:buClr>
                <a:srgbClr val="000000"/>
              </a:buClr>
              <a:buSzPts val="1200"/>
              <a:buFont typeface="Noto Sans Symbols"/>
              <a:buNone/>
            </a:pPr>
            <a:r>
              <a:t/>
            </a:r>
            <a:endParaRPr b="0" i="0" sz="1400" u="none" cap="none" strike="noStrike">
              <a:solidFill>
                <a:srgbClr val="000000"/>
              </a:solidFill>
              <a:latin typeface="Arial"/>
              <a:ea typeface="Arial"/>
              <a:cs typeface="Arial"/>
              <a:sym typeface="Arial"/>
            </a:endParaRPr>
          </a:p>
          <a:p>
            <a:pPr indent="-171450" lvl="0" marL="171450" marR="0" rtl="0" algn="l">
              <a:lnSpc>
                <a:spcPct val="100000"/>
              </a:lnSpc>
              <a:spcBef>
                <a:spcPts val="0"/>
              </a:spcBef>
              <a:spcAft>
                <a:spcPts val="0"/>
              </a:spcAft>
              <a:buClr>
                <a:srgbClr val="000000"/>
              </a:buClr>
              <a:buSzPts val="1200"/>
              <a:buFont typeface="Noto Sans Symbols"/>
              <a:buChar char="▪"/>
            </a:pPr>
            <a:r>
              <a:rPr b="0" i="0" lang="en-US" sz="1400" u="none" cap="none" strike="noStrike">
                <a:solidFill>
                  <a:srgbClr val="000000"/>
                </a:solidFill>
                <a:latin typeface="Arial"/>
                <a:ea typeface="Arial"/>
                <a:cs typeface="Arial"/>
                <a:sym typeface="Arial"/>
              </a:rPr>
              <a:t>The primary objective of this application is to create a user-friendly platform that facilitates communication, community building, and content sharing.</a:t>
            </a:r>
            <a:endParaRPr/>
          </a:p>
          <a:p>
            <a:pPr indent="-95250" lvl="0" marL="171450" marR="0" rtl="0" algn="l">
              <a:lnSpc>
                <a:spcPct val="100000"/>
              </a:lnSpc>
              <a:spcBef>
                <a:spcPts val="0"/>
              </a:spcBef>
              <a:spcAft>
                <a:spcPts val="0"/>
              </a:spcAft>
              <a:buClr>
                <a:srgbClr val="000000"/>
              </a:buClr>
              <a:buSzPts val="1200"/>
              <a:buFont typeface="Noto Sans Symbols"/>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3" name="Shape 1863"/>
        <p:cNvGrpSpPr/>
        <p:nvPr/>
      </p:nvGrpSpPr>
      <p:grpSpPr>
        <a:xfrm>
          <a:off x="0" y="0"/>
          <a:ext cx="0" cy="0"/>
          <a:chOff x="0" y="0"/>
          <a:chExt cx="0" cy="0"/>
        </a:xfrm>
      </p:grpSpPr>
      <p:sp>
        <p:nvSpPr>
          <p:cNvPr id="1864" name="Google Shape;1864;p212"/>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fontScale="90000"/>
          </a:bodyPr>
          <a:lstStyle/>
          <a:p>
            <a:pPr indent="0" lvl="0" marL="0" rtl="0" algn="l">
              <a:lnSpc>
                <a:spcPct val="100000"/>
              </a:lnSpc>
              <a:spcBef>
                <a:spcPts val="0"/>
              </a:spcBef>
              <a:spcAft>
                <a:spcPts val="0"/>
              </a:spcAft>
              <a:buClr>
                <a:srgbClr val="22366A"/>
              </a:buClr>
              <a:buSzPct val="100000"/>
              <a:buFont typeface="Public Sans"/>
              <a:buNone/>
            </a:pPr>
            <a:r>
              <a:rPr lang="en-US"/>
              <a:t>Project Plan: </a:t>
            </a:r>
            <a:r>
              <a:rPr lang="en-US"/>
              <a:t>SocialA2Z</a:t>
            </a:r>
            <a:endParaRPr/>
          </a:p>
        </p:txBody>
      </p:sp>
      <p:grpSp>
        <p:nvGrpSpPr>
          <p:cNvPr id="1865" name="Google Shape;1865;p212"/>
          <p:cNvGrpSpPr/>
          <p:nvPr/>
        </p:nvGrpSpPr>
        <p:grpSpPr>
          <a:xfrm>
            <a:off x="180952" y="751552"/>
            <a:ext cx="1098717" cy="620197"/>
            <a:chOff x="1797482" y="880773"/>
            <a:chExt cx="1098717" cy="620197"/>
          </a:xfrm>
        </p:grpSpPr>
        <p:sp>
          <p:nvSpPr>
            <p:cNvPr id="1866" name="Google Shape;1866;p212"/>
            <p:cNvSpPr/>
            <p:nvPr/>
          </p:nvSpPr>
          <p:spPr>
            <a:xfrm>
              <a:off x="1834737" y="918028"/>
              <a:ext cx="545686" cy="545686"/>
            </a:xfrm>
            <a:prstGeom prst="ellipse">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lt1"/>
                  </a:solidFill>
                  <a:latin typeface="Arial"/>
                  <a:ea typeface="Arial"/>
                  <a:cs typeface="Arial"/>
                  <a:sym typeface="Arial"/>
                </a:rPr>
                <a:t>2.</a:t>
              </a:r>
              <a:endParaRPr b="0" i="0" sz="1400" u="none" cap="none" strike="noStrike">
                <a:solidFill>
                  <a:schemeClr val="lt1"/>
                </a:solidFill>
                <a:latin typeface="Arial"/>
                <a:ea typeface="Arial"/>
                <a:cs typeface="Arial"/>
                <a:sym typeface="Arial"/>
              </a:endParaRPr>
            </a:p>
          </p:txBody>
        </p:sp>
        <p:sp>
          <p:nvSpPr>
            <p:cNvPr id="1867" name="Google Shape;1867;p212"/>
            <p:cNvSpPr/>
            <p:nvPr/>
          </p:nvSpPr>
          <p:spPr>
            <a:xfrm>
              <a:off x="1797482" y="880773"/>
              <a:ext cx="620197" cy="620197"/>
            </a:xfrm>
            <a:prstGeom prst="ellipse">
              <a:avLst/>
            </a:prstGeom>
            <a:noFill/>
            <a:ln cap="flat" cmpd="sng" w="254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cxnSp>
          <p:nvCxnSpPr>
            <p:cNvPr id="1868" name="Google Shape;1868;p212"/>
            <p:cNvCxnSpPr/>
            <p:nvPr/>
          </p:nvCxnSpPr>
          <p:spPr>
            <a:xfrm flipH="1" rot="10800000">
              <a:off x="2549759" y="1190479"/>
              <a:ext cx="346440" cy="784"/>
            </a:xfrm>
            <a:prstGeom prst="straightConnector1">
              <a:avLst/>
            </a:prstGeom>
            <a:noFill/>
            <a:ln cap="flat" cmpd="sng" w="12700">
              <a:solidFill>
                <a:srgbClr val="BFBFBF"/>
              </a:solidFill>
              <a:prstDash val="dash"/>
              <a:round/>
              <a:headEnd len="sm" w="sm" type="none"/>
              <a:tailEnd len="sm" w="sm" type="none"/>
            </a:ln>
          </p:spPr>
        </p:cxnSp>
      </p:grpSp>
      <p:sp>
        <p:nvSpPr>
          <p:cNvPr id="1869" name="Google Shape;1869;p212"/>
          <p:cNvSpPr txBox="1"/>
          <p:nvPr/>
        </p:nvSpPr>
        <p:spPr>
          <a:xfrm>
            <a:off x="1279669" y="907369"/>
            <a:ext cx="1344261"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400" u="none" cap="none" strike="noStrike">
                <a:solidFill>
                  <a:srgbClr val="000000"/>
                </a:solidFill>
                <a:latin typeface="Arial"/>
                <a:ea typeface="Arial"/>
                <a:cs typeface="Arial"/>
                <a:sym typeface="Arial"/>
              </a:rPr>
              <a:t>Overview</a:t>
            </a:r>
            <a:endParaRPr/>
          </a:p>
        </p:txBody>
      </p:sp>
      <p:sp>
        <p:nvSpPr>
          <p:cNvPr id="1870" name="Google Shape;1870;p212"/>
          <p:cNvSpPr txBox="1"/>
          <p:nvPr/>
        </p:nvSpPr>
        <p:spPr>
          <a:xfrm>
            <a:off x="1106447" y="1215146"/>
            <a:ext cx="6915983" cy="2677656"/>
          </a:xfrm>
          <a:prstGeom prst="rect">
            <a:avLst/>
          </a:prstGeom>
          <a:noFill/>
          <a:ln>
            <a:noFill/>
          </a:ln>
        </p:spPr>
        <p:txBody>
          <a:bodyPr anchorCtr="0" anchor="t" bIns="45700" lIns="91425" spcFirstLastPara="1" rIns="91425" wrap="square" tIns="45700">
            <a:spAutoFit/>
          </a:bodyPr>
          <a:lstStyle/>
          <a:p>
            <a:pPr indent="-171450" lvl="0" marL="171450" marR="0" rtl="0" algn="l">
              <a:lnSpc>
                <a:spcPct val="100000"/>
              </a:lnSpc>
              <a:spcBef>
                <a:spcPts val="0"/>
              </a:spcBef>
              <a:spcAft>
                <a:spcPts val="0"/>
              </a:spcAft>
              <a:buClr>
                <a:srgbClr val="000000"/>
              </a:buClr>
              <a:buSzPts val="1200"/>
              <a:buFont typeface="Noto Sans Symbols"/>
              <a:buChar char="▪"/>
            </a:pPr>
            <a:r>
              <a:rPr b="0" i="0" lang="en-US" sz="1400" u="none" cap="none" strike="noStrike">
                <a:solidFill>
                  <a:srgbClr val="000000"/>
                </a:solidFill>
                <a:latin typeface="Arial"/>
                <a:ea typeface="Arial"/>
                <a:cs typeface="Arial"/>
                <a:sym typeface="Arial"/>
              </a:rPr>
              <a:t>In today’s world, owning to the heavy workload on the employees, they are having a huge amount of stress in their lives. Even with the presence of so many gadgets in and around them, they are not able to relieve their stress. </a:t>
            </a:r>
            <a:endParaRPr/>
          </a:p>
          <a:p>
            <a:pPr indent="-95250" lvl="0" marL="171450" marR="0" rtl="0" algn="l">
              <a:lnSpc>
                <a:spcPct val="100000"/>
              </a:lnSpc>
              <a:spcBef>
                <a:spcPts val="0"/>
              </a:spcBef>
              <a:spcAft>
                <a:spcPts val="0"/>
              </a:spcAft>
              <a:buClr>
                <a:srgbClr val="000000"/>
              </a:buClr>
              <a:buSzPts val="1200"/>
              <a:buFont typeface="Noto Sans Symbols"/>
              <a:buNone/>
            </a:pPr>
            <a:r>
              <a:t/>
            </a:r>
            <a:endParaRPr b="0" i="0" sz="1400" u="none" cap="none" strike="noStrike">
              <a:solidFill>
                <a:srgbClr val="000000"/>
              </a:solidFill>
              <a:latin typeface="Arial"/>
              <a:ea typeface="Arial"/>
              <a:cs typeface="Arial"/>
              <a:sym typeface="Arial"/>
            </a:endParaRPr>
          </a:p>
          <a:p>
            <a:pPr indent="-171450" lvl="0" marL="171450" marR="0" rtl="0" algn="l">
              <a:lnSpc>
                <a:spcPct val="100000"/>
              </a:lnSpc>
              <a:spcBef>
                <a:spcPts val="0"/>
              </a:spcBef>
              <a:spcAft>
                <a:spcPts val="0"/>
              </a:spcAft>
              <a:buClr>
                <a:srgbClr val="000000"/>
              </a:buClr>
              <a:buSzPts val="1200"/>
              <a:buFont typeface="Noto Sans Symbols"/>
              <a:buChar char="▪"/>
            </a:pPr>
            <a:r>
              <a:rPr b="0" i="0" lang="en-US" sz="1400" u="none" cap="none" strike="noStrike">
                <a:solidFill>
                  <a:srgbClr val="000000"/>
                </a:solidFill>
                <a:latin typeface="Arial"/>
                <a:ea typeface="Arial"/>
                <a:cs typeface="Arial"/>
                <a:sym typeface="Arial"/>
              </a:rPr>
              <a:t>The Social Media Web Application is a platform that allows users to connect with each other, share content, and engage in social interactions online. Through our platform, We’ll enable them to meet people who share their interests and passions, chat with them, and have some fun.</a:t>
            </a:r>
            <a:endParaRPr/>
          </a:p>
          <a:p>
            <a:pPr indent="-95250" lvl="0" marL="171450" marR="0" rtl="0" algn="l">
              <a:lnSpc>
                <a:spcPct val="100000"/>
              </a:lnSpc>
              <a:spcBef>
                <a:spcPts val="0"/>
              </a:spcBef>
              <a:spcAft>
                <a:spcPts val="0"/>
              </a:spcAft>
              <a:buClr>
                <a:srgbClr val="000000"/>
              </a:buClr>
              <a:buSzPts val="1200"/>
              <a:buFont typeface="Noto Sans Symbols"/>
              <a:buNone/>
            </a:pPr>
            <a:r>
              <a:t/>
            </a:r>
            <a:endParaRPr b="0" i="0" sz="1400" u="none" cap="none" strike="noStrike">
              <a:solidFill>
                <a:srgbClr val="000000"/>
              </a:solidFill>
              <a:latin typeface="Arial"/>
              <a:ea typeface="Arial"/>
              <a:cs typeface="Arial"/>
              <a:sym typeface="Arial"/>
            </a:endParaRPr>
          </a:p>
          <a:p>
            <a:pPr indent="-171450" lvl="0" marL="171450" marR="0" rtl="0" algn="l">
              <a:lnSpc>
                <a:spcPct val="100000"/>
              </a:lnSpc>
              <a:spcBef>
                <a:spcPts val="0"/>
              </a:spcBef>
              <a:spcAft>
                <a:spcPts val="0"/>
              </a:spcAft>
              <a:buClr>
                <a:srgbClr val="000000"/>
              </a:buClr>
              <a:buSzPts val="1200"/>
              <a:buFont typeface="Noto Sans Symbols"/>
              <a:buChar char="▪"/>
            </a:pPr>
            <a:r>
              <a:rPr b="0" i="0" lang="en-US" sz="1400" u="none" cap="none" strike="noStrike">
                <a:solidFill>
                  <a:srgbClr val="000000"/>
                </a:solidFill>
                <a:latin typeface="Arial"/>
                <a:ea typeface="Arial"/>
                <a:cs typeface="Arial"/>
                <a:sym typeface="Arial"/>
              </a:rPr>
              <a:t>By using this platform, the users can easily manage their regular day-to-day life by spending their time in a joyful manner. </a:t>
            </a:r>
            <a:endParaRPr/>
          </a:p>
          <a:p>
            <a:pPr indent="-95250" lvl="0" marL="171450" marR="0" rtl="0" algn="l">
              <a:lnSpc>
                <a:spcPct val="100000"/>
              </a:lnSpc>
              <a:spcBef>
                <a:spcPts val="0"/>
              </a:spcBef>
              <a:spcAft>
                <a:spcPts val="0"/>
              </a:spcAft>
              <a:buClr>
                <a:srgbClr val="000000"/>
              </a:buClr>
              <a:buSzPts val="1200"/>
              <a:buFont typeface="Noto Sans Symbols"/>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4" name="Shape 1874"/>
        <p:cNvGrpSpPr/>
        <p:nvPr/>
      </p:nvGrpSpPr>
      <p:grpSpPr>
        <a:xfrm>
          <a:off x="0" y="0"/>
          <a:ext cx="0" cy="0"/>
          <a:chOff x="0" y="0"/>
          <a:chExt cx="0" cy="0"/>
        </a:xfrm>
      </p:grpSpPr>
      <p:sp>
        <p:nvSpPr>
          <p:cNvPr id="1875" name="Google Shape;1875;p213"/>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fontScale="90000"/>
          </a:bodyPr>
          <a:lstStyle/>
          <a:p>
            <a:pPr indent="0" lvl="0" marL="0" rtl="0" algn="l">
              <a:lnSpc>
                <a:spcPct val="100000"/>
              </a:lnSpc>
              <a:spcBef>
                <a:spcPts val="0"/>
              </a:spcBef>
              <a:spcAft>
                <a:spcPts val="0"/>
              </a:spcAft>
              <a:buClr>
                <a:srgbClr val="22366A"/>
              </a:buClr>
              <a:buSzPct val="100000"/>
              <a:buFont typeface="Public Sans"/>
              <a:buNone/>
            </a:pPr>
            <a:r>
              <a:rPr lang="en-US"/>
              <a:t>Project Plan: SocialA2Z</a:t>
            </a:r>
            <a:endParaRPr/>
          </a:p>
        </p:txBody>
      </p:sp>
      <p:sp>
        <p:nvSpPr>
          <p:cNvPr id="1876" name="Google Shape;1876;p213"/>
          <p:cNvSpPr txBox="1"/>
          <p:nvPr/>
        </p:nvSpPr>
        <p:spPr>
          <a:xfrm>
            <a:off x="1279669" y="904723"/>
            <a:ext cx="1344261"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400" u="none" cap="none" strike="noStrike">
                <a:solidFill>
                  <a:srgbClr val="000000"/>
                </a:solidFill>
                <a:latin typeface="Arial"/>
                <a:ea typeface="Arial"/>
                <a:cs typeface="Arial"/>
                <a:sym typeface="Arial"/>
              </a:rPr>
              <a:t>Customers</a:t>
            </a:r>
            <a:endParaRPr b="1" i="0" sz="1400" u="none" cap="none" strike="noStrike">
              <a:solidFill>
                <a:srgbClr val="000000"/>
              </a:solidFill>
              <a:latin typeface="Arial"/>
              <a:ea typeface="Arial"/>
              <a:cs typeface="Arial"/>
              <a:sym typeface="Arial"/>
            </a:endParaRPr>
          </a:p>
        </p:txBody>
      </p:sp>
      <p:sp>
        <p:nvSpPr>
          <p:cNvPr id="1877" name="Google Shape;1877;p213"/>
          <p:cNvSpPr txBox="1"/>
          <p:nvPr/>
        </p:nvSpPr>
        <p:spPr>
          <a:xfrm>
            <a:off x="1106447" y="1215146"/>
            <a:ext cx="6915983" cy="307777"/>
          </a:xfrm>
          <a:prstGeom prst="rect">
            <a:avLst/>
          </a:prstGeom>
          <a:noFill/>
          <a:ln>
            <a:noFill/>
          </a:ln>
        </p:spPr>
        <p:txBody>
          <a:bodyPr anchorCtr="0" anchor="t" bIns="45700" lIns="91425" spcFirstLastPara="1" rIns="91425" wrap="square" tIns="45700">
            <a:spAutoFit/>
          </a:bodyPr>
          <a:lstStyle/>
          <a:p>
            <a:pPr indent="-171450" lvl="0" marL="171450" marR="0" rtl="0" algn="l">
              <a:lnSpc>
                <a:spcPct val="100000"/>
              </a:lnSpc>
              <a:spcBef>
                <a:spcPts val="0"/>
              </a:spcBef>
              <a:spcAft>
                <a:spcPts val="0"/>
              </a:spcAft>
              <a:buClr>
                <a:srgbClr val="000000"/>
              </a:buClr>
              <a:buSzPts val="1200"/>
              <a:buFont typeface="Noto Sans Symbols"/>
              <a:buChar char="▪"/>
            </a:pPr>
            <a:r>
              <a:rPr b="0" i="0" lang="en-US" sz="1400" u="none" cap="none" strike="noStrike">
                <a:solidFill>
                  <a:srgbClr val="000000"/>
                </a:solidFill>
                <a:latin typeface="Arial"/>
                <a:ea typeface="Arial"/>
                <a:cs typeface="Arial"/>
                <a:sym typeface="Arial"/>
              </a:rPr>
              <a:t>Anyone can use this application ranging from a child to an old-age person.</a:t>
            </a:r>
            <a:endParaRPr b="0" i="0" sz="1400" u="none" cap="none" strike="noStrike">
              <a:solidFill>
                <a:srgbClr val="000000"/>
              </a:solidFill>
              <a:latin typeface="Arial"/>
              <a:ea typeface="Arial"/>
              <a:cs typeface="Arial"/>
              <a:sym typeface="Arial"/>
            </a:endParaRPr>
          </a:p>
        </p:txBody>
      </p:sp>
      <p:grpSp>
        <p:nvGrpSpPr>
          <p:cNvPr id="1878" name="Google Shape;1878;p213"/>
          <p:cNvGrpSpPr/>
          <p:nvPr/>
        </p:nvGrpSpPr>
        <p:grpSpPr>
          <a:xfrm>
            <a:off x="180952" y="733190"/>
            <a:ext cx="1098717" cy="656133"/>
            <a:chOff x="442776" y="2845903"/>
            <a:chExt cx="1098717" cy="656133"/>
          </a:xfrm>
        </p:grpSpPr>
        <p:sp>
          <p:nvSpPr>
            <p:cNvPr id="1879" name="Google Shape;1879;p213"/>
            <p:cNvSpPr/>
            <p:nvPr/>
          </p:nvSpPr>
          <p:spPr>
            <a:xfrm>
              <a:off x="480031" y="2885317"/>
              <a:ext cx="545686" cy="577305"/>
            </a:xfrm>
            <a:prstGeom prst="ellipse">
              <a:avLst/>
            </a:prstGeom>
            <a:solidFill>
              <a:schemeClr val="dk2"/>
            </a:solidFill>
            <a:ln>
              <a:noFill/>
            </a:ln>
          </p:spPr>
          <p:txBody>
            <a:bodyPr anchorCtr="0" anchor="ctr" bIns="45700" lIns="36000" spcFirstLastPara="1" rIns="36000"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lt1"/>
                  </a:solidFill>
                  <a:latin typeface="Arial"/>
                  <a:ea typeface="Arial"/>
                  <a:cs typeface="Arial"/>
                  <a:sym typeface="Arial"/>
                </a:rPr>
                <a:t>3.</a:t>
              </a:r>
              <a:endParaRPr b="0" i="0" sz="1400" u="none" cap="none" strike="noStrike">
                <a:solidFill>
                  <a:schemeClr val="lt1"/>
                </a:solidFill>
                <a:latin typeface="Arial"/>
                <a:ea typeface="Arial"/>
                <a:cs typeface="Arial"/>
                <a:sym typeface="Arial"/>
              </a:endParaRPr>
            </a:p>
          </p:txBody>
        </p:sp>
        <p:sp>
          <p:nvSpPr>
            <p:cNvPr id="1880" name="Google Shape;1880;p213"/>
            <p:cNvSpPr/>
            <p:nvPr/>
          </p:nvSpPr>
          <p:spPr>
            <a:xfrm>
              <a:off x="442776" y="2845903"/>
              <a:ext cx="620197" cy="656133"/>
            </a:xfrm>
            <a:prstGeom prst="ellipse">
              <a:avLst/>
            </a:prstGeom>
            <a:noFill/>
            <a:ln cap="flat" cmpd="sng" w="254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cxnSp>
          <p:nvCxnSpPr>
            <p:cNvPr id="1881" name="Google Shape;1881;p213"/>
            <p:cNvCxnSpPr/>
            <p:nvPr/>
          </p:nvCxnSpPr>
          <p:spPr>
            <a:xfrm flipH="1" rot="10800000">
              <a:off x="1195053" y="3173554"/>
              <a:ext cx="346440" cy="829"/>
            </a:xfrm>
            <a:prstGeom prst="straightConnector1">
              <a:avLst/>
            </a:prstGeom>
            <a:noFill/>
            <a:ln cap="flat" cmpd="sng" w="12700">
              <a:solidFill>
                <a:srgbClr val="BFBFBF"/>
              </a:solidFill>
              <a:prstDash val="dash"/>
              <a:round/>
              <a:headEnd len="sm" w="sm" type="none"/>
              <a:tailEnd len="sm" w="sm" type="none"/>
            </a:ln>
          </p:spPr>
        </p:cxnSp>
      </p:grpSp>
      <p:grpSp>
        <p:nvGrpSpPr>
          <p:cNvPr id="1882" name="Google Shape;1882;p213"/>
          <p:cNvGrpSpPr/>
          <p:nvPr/>
        </p:nvGrpSpPr>
        <p:grpSpPr>
          <a:xfrm>
            <a:off x="180952" y="1816678"/>
            <a:ext cx="1098717" cy="656133"/>
            <a:chOff x="442776" y="2845903"/>
            <a:chExt cx="1098717" cy="656133"/>
          </a:xfrm>
        </p:grpSpPr>
        <p:sp>
          <p:nvSpPr>
            <p:cNvPr id="1883" name="Google Shape;1883;p213"/>
            <p:cNvSpPr/>
            <p:nvPr/>
          </p:nvSpPr>
          <p:spPr>
            <a:xfrm>
              <a:off x="480031" y="2885317"/>
              <a:ext cx="545686" cy="577305"/>
            </a:xfrm>
            <a:prstGeom prst="ellipse">
              <a:avLst/>
            </a:prstGeom>
            <a:solidFill>
              <a:schemeClr val="dk2"/>
            </a:solidFill>
            <a:ln>
              <a:noFill/>
            </a:ln>
          </p:spPr>
          <p:txBody>
            <a:bodyPr anchorCtr="0" anchor="ctr" bIns="45700" lIns="36000" spcFirstLastPara="1" rIns="36000"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lt1"/>
                  </a:solidFill>
                  <a:latin typeface="Arial"/>
                  <a:ea typeface="Arial"/>
                  <a:cs typeface="Arial"/>
                  <a:sym typeface="Arial"/>
                </a:rPr>
                <a:t>4.</a:t>
              </a:r>
              <a:endParaRPr b="0" i="0" sz="1400" u="none" cap="none" strike="noStrike">
                <a:solidFill>
                  <a:schemeClr val="lt1"/>
                </a:solidFill>
                <a:latin typeface="Arial"/>
                <a:ea typeface="Arial"/>
                <a:cs typeface="Arial"/>
                <a:sym typeface="Arial"/>
              </a:endParaRPr>
            </a:p>
          </p:txBody>
        </p:sp>
        <p:sp>
          <p:nvSpPr>
            <p:cNvPr id="1884" name="Google Shape;1884;p213"/>
            <p:cNvSpPr/>
            <p:nvPr/>
          </p:nvSpPr>
          <p:spPr>
            <a:xfrm>
              <a:off x="442776" y="2845903"/>
              <a:ext cx="620197" cy="656133"/>
            </a:xfrm>
            <a:prstGeom prst="ellipse">
              <a:avLst/>
            </a:prstGeom>
            <a:noFill/>
            <a:ln cap="flat" cmpd="sng" w="254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cxnSp>
          <p:nvCxnSpPr>
            <p:cNvPr id="1885" name="Google Shape;1885;p213"/>
            <p:cNvCxnSpPr/>
            <p:nvPr/>
          </p:nvCxnSpPr>
          <p:spPr>
            <a:xfrm flipH="1" rot="10800000">
              <a:off x="1195053" y="3173554"/>
              <a:ext cx="346440" cy="829"/>
            </a:xfrm>
            <a:prstGeom prst="straightConnector1">
              <a:avLst/>
            </a:prstGeom>
            <a:noFill/>
            <a:ln cap="flat" cmpd="sng" w="12700">
              <a:solidFill>
                <a:srgbClr val="BFBFBF"/>
              </a:solidFill>
              <a:prstDash val="dash"/>
              <a:round/>
              <a:headEnd len="sm" w="sm" type="none"/>
              <a:tailEnd len="sm" w="sm" type="none"/>
            </a:ln>
          </p:spPr>
        </p:cxnSp>
      </p:grpSp>
      <p:sp>
        <p:nvSpPr>
          <p:cNvPr id="1886" name="Google Shape;1886;p213"/>
          <p:cNvSpPr txBox="1"/>
          <p:nvPr/>
        </p:nvSpPr>
        <p:spPr>
          <a:xfrm>
            <a:off x="1279668" y="1990440"/>
            <a:ext cx="2367993"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400" u="none" cap="none" strike="noStrike">
                <a:solidFill>
                  <a:srgbClr val="000000"/>
                </a:solidFill>
                <a:latin typeface="Arial"/>
                <a:ea typeface="Arial"/>
                <a:cs typeface="Arial"/>
                <a:sym typeface="Arial"/>
              </a:rPr>
              <a:t>Functional Requirements</a:t>
            </a:r>
            <a:endParaRPr/>
          </a:p>
        </p:txBody>
      </p:sp>
      <p:sp>
        <p:nvSpPr>
          <p:cNvPr id="1887" name="Google Shape;1887;p213"/>
          <p:cNvSpPr txBox="1"/>
          <p:nvPr/>
        </p:nvSpPr>
        <p:spPr>
          <a:xfrm>
            <a:off x="1106446" y="2295158"/>
            <a:ext cx="7083397" cy="2462213"/>
          </a:xfrm>
          <a:prstGeom prst="rect">
            <a:avLst/>
          </a:prstGeom>
          <a:noFill/>
          <a:ln>
            <a:noFill/>
          </a:ln>
        </p:spPr>
        <p:txBody>
          <a:bodyPr anchorCtr="0" anchor="t" bIns="45700" lIns="91425" spcFirstLastPara="1" rIns="91425" wrap="square" tIns="45700">
            <a:spAutoFit/>
          </a:bodyPr>
          <a:lstStyle/>
          <a:p>
            <a:pPr indent="-171450" lvl="0" marL="171450" marR="0" rtl="0" algn="l">
              <a:lnSpc>
                <a:spcPct val="100000"/>
              </a:lnSpc>
              <a:spcBef>
                <a:spcPts val="0"/>
              </a:spcBef>
              <a:spcAft>
                <a:spcPts val="0"/>
              </a:spcAft>
              <a:buClr>
                <a:srgbClr val="000000"/>
              </a:buClr>
              <a:buSzPts val="1200"/>
              <a:buFont typeface="Noto Sans Symbols"/>
              <a:buChar char="▪"/>
            </a:pPr>
            <a:r>
              <a:rPr b="0" i="0" lang="en-US" sz="1400" u="none" cap="none" strike="noStrike">
                <a:solidFill>
                  <a:srgbClr val="000000"/>
                </a:solidFill>
                <a:latin typeface="Arial"/>
                <a:ea typeface="Arial"/>
                <a:cs typeface="Arial"/>
                <a:sym typeface="Arial"/>
              </a:rPr>
              <a:t>The application should allow users to register with their email, Facebook or Google accounts. The registration process should include validation of user information and confirmation of account creation.</a:t>
            </a:r>
            <a:endParaRPr/>
          </a:p>
          <a:p>
            <a:pPr indent="-95250" lvl="0" marL="171450" marR="0" rtl="0" algn="l">
              <a:lnSpc>
                <a:spcPct val="100000"/>
              </a:lnSpc>
              <a:spcBef>
                <a:spcPts val="0"/>
              </a:spcBef>
              <a:spcAft>
                <a:spcPts val="0"/>
              </a:spcAft>
              <a:buClr>
                <a:srgbClr val="000000"/>
              </a:buClr>
              <a:buSzPts val="1200"/>
              <a:buFont typeface="Noto Sans Symbols"/>
              <a:buNone/>
            </a:pPr>
            <a:r>
              <a:t/>
            </a:r>
            <a:endParaRPr b="0" i="0" sz="1400" u="none" cap="none" strike="noStrike">
              <a:solidFill>
                <a:srgbClr val="000000"/>
              </a:solidFill>
              <a:latin typeface="Arial"/>
              <a:ea typeface="Arial"/>
              <a:cs typeface="Arial"/>
              <a:sym typeface="Arial"/>
            </a:endParaRPr>
          </a:p>
          <a:p>
            <a:pPr indent="-171450" lvl="0" marL="171450" marR="0" rtl="0" algn="l">
              <a:lnSpc>
                <a:spcPct val="100000"/>
              </a:lnSpc>
              <a:spcBef>
                <a:spcPts val="0"/>
              </a:spcBef>
              <a:spcAft>
                <a:spcPts val="0"/>
              </a:spcAft>
              <a:buClr>
                <a:srgbClr val="000000"/>
              </a:buClr>
              <a:buSzPts val="1200"/>
              <a:buFont typeface="Noto Sans Symbols"/>
              <a:buChar char="▪"/>
            </a:pPr>
            <a:r>
              <a:rPr b="0" i="0" lang="en-US" sz="1400" u="none" cap="none" strike="noStrike">
                <a:solidFill>
                  <a:srgbClr val="000000"/>
                </a:solidFill>
                <a:latin typeface="Arial"/>
                <a:ea typeface="Arial"/>
                <a:cs typeface="Arial"/>
                <a:sym typeface="Arial"/>
              </a:rPr>
              <a:t>Users should be able to create and manage their profiles. The profile should include basic information such as name, profile picture, location, bio, and interests. Users should be able to edit their profiles and add or remove information at any time.</a:t>
            </a:r>
            <a:endParaRPr/>
          </a:p>
          <a:p>
            <a:pPr indent="-95250" lvl="0" marL="171450" marR="0" rtl="0" algn="l">
              <a:lnSpc>
                <a:spcPct val="100000"/>
              </a:lnSpc>
              <a:spcBef>
                <a:spcPts val="0"/>
              </a:spcBef>
              <a:spcAft>
                <a:spcPts val="0"/>
              </a:spcAft>
              <a:buClr>
                <a:srgbClr val="000000"/>
              </a:buClr>
              <a:buSzPts val="1200"/>
              <a:buFont typeface="Noto Sans Symbols"/>
              <a:buNone/>
            </a:pPr>
            <a:r>
              <a:t/>
            </a:r>
            <a:endParaRPr b="0" i="0" sz="1400" u="none" cap="none" strike="noStrike">
              <a:solidFill>
                <a:srgbClr val="000000"/>
              </a:solidFill>
              <a:latin typeface="Arial"/>
              <a:ea typeface="Arial"/>
              <a:cs typeface="Arial"/>
              <a:sym typeface="Arial"/>
            </a:endParaRPr>
          </a:p>
          <a:p>
            <a:pPr indent="-171450" lvl="0" marL="171450" marR="0" rtl="0" algn="l">
              <a:lnSpc>
                <a:spcPct val="100000"/>
              </a:lnSpc>
              <a:spcBef>
                <a:spcPts val="0"/>
              </a:spcBef>
              <a:spcAft>
                <a:spcPts val="0"/>
              </a:spcAft>
              <a:buClr>
                <a:srgbClr val="000000"/>
              </a:buClr>
              <a:buSzPts val="1200"/>
              <a:buFont typeface="Noto Sans Symbols"/>
              <a:buChar char="▪"/>
            </a:pPr>
            <a:r>
              <a:rPr b="0" i="0" lang="en-US" sz="1400" u="none" cap="none" strike="noStrike">
                <a:solidFill>
                  <a:srgbClr val="000000"/>
                </a:solidFill>
                <a:latin typeface="Arial"/>
                <a:ea typeface="Arial"/>
                <a:cs typeface="Arial"/>
                <a:sym typeface="Arial"/>
              </a:rPr>
              <a:t>The application should display a news feed that contains posts from other users. Users should be able to customize their news feed by selecting the type of content they want to see and the users they want to follow.</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1" name="Shape 1891"/>
        <p:cNvGrpSpPr/>
        <p:nvPr/>
      </p:nvGrpSpPr>
      <p:grpSpPr>
        <a:xfrm>
          <a:off x="0" y="0"/>
          <a:ext cx="0" cy="0"/>
          <a:chOff x="0" y="0"/>
          <a:chExt cx="0" cy="0"/>
        </a:xfrm>
      </p:grpSpPr>
      <p:sp>
        <p:nvSpPr>
          <p:cNvPr id="1892" name="Google Shape;1892;p214"/>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fontScale="90000"/>
          </a:bodyPr>
          <a:lstStyle/>
          <a:p>
            <a:pPr indent="0" lvl="0" marL="0" rtl="0" algn="l">
              <a:lnSpc>
                <a:spcPct val="100000"/>
              </a:lnSpc>
              <a:spcBef>
                <a:spcPts val="0"/>
              </a:spcBef>
              <a:spcAft>
                <a:spcPts val="0"/>
              </a:spcAft>
              <a:buClr>
                <a:srgbClr val="22366A"/>
              </a:buClr>
              <a:buSzPct val="100000"/>
              <a:buFont typeface="Public Sans"/>
              <a:buNone/>
            </a:pPr>
            <a:r>
              <a:rPr lang="en-US"/>
              <a:t>Project Plan: SocialA2Z</a:t>
            </a:r>
            <a:endParaRPr/>
          </a:p>
        </p:txBody>
      </p:sp>
      <p:sp>
        <p:nvSpPr>
          <p:cNvPr id="1893" name="Google Shape;1893;p214"/>
          <p:cNvSpPr txBox="1"/>
          <p:nvPr/>
        </p:nvSpPr>
        <p:spPr>
          <a:xfrm>
            <a:off x="1279668" y="907369"/>
            <a:ext cx="6742761"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400" u="none" cap="none" strike="noStrike">
                <a:solidFill>
                  <a:srgbClr val="000000"/>
                </a:solidFill>
                <a:latin typeface="Arial"/>
                <a:ea typeface="Arial"/>
                <a:cs typeface="Arial"/>
                <a:sym typeface="Arial"/>
              </a:rPr>
              <a:t>Functional Requirements Contd…</a:t>
            </a:r>
            <a:endParaRPr/>
          </a:p>
        </p:txBody>
      </p:sp>
      <p:sp>
        <p:nvSpPr>
          <p:cNvPr id="1894" name="Google Shape;1894;p214"/>
          <p:cNvSpPr txBox="1"/>
          <p:nvPr/>
        </p:nvSpPr>
        <p:spPr>
          <a:xfrm>
            <a:off x="1106447" y="1215146"/>
            <a:ext cx="6915983" cy="3754874"/>
          </a:xfrm>
          <a:prstGeom prst="rect">
            <a:avLst/>
          </a:prstGeom>
          <a:noFill/>
          <a:ln>
            <a:noFill/>
          </a:ln>
        </p:spPr>
        <p:txBody>
          <a:bodyPr anchorCtr="0" anchor="t" bIns="45700" lIns="91425" spcFirstLastPara="1" rIns="91425" wrap="square" tIns="45700">
            <a:spAutoFit/>
          </a:bodyPr>
          <a:lstStyle/>
          <a:p>
            <a:pPr indent="-171450" lvl="0" marL="171450" marR="0" rtl="0" algn="l">
              <a:lnSpc>
                <a:spcPct val="100000"/>
              </a:lnSpc>
              <a:spcBef>
                <a:spcPts val="0"/>
              </a:spcBef>
              <a:spcAft>
                <a:spcPts val="0"/>
              </a:spcAft>
              <a:buClr>
                <a:srgbClr val="000000"/>
              </a:buClr>
              <a:buSzPts val="1200"/>
              <a:buFont typeface="Noto Sans Symbols"/>
              <a:buChar char="▪"/>
            </a:pPr>
            <a:r>
              <a:rPr b="0" i="0" lang="en-US" sz="1400" u="none" cap="none" strike="noStrike">
                <a:solidFill>
                  <a:srgbClr val="000000"/>
                </a:solidFill>
                <a:latin typeface="Arial"/>
                <a:ea typeface="Arial"/>
                <a:cs typeface="Arial"/>
                <a:sym typeface="Arial"/>
              </a:rPr>
              <a:t>Users should be able to create and post different types of content such as text, photos, videos, and links. The application should allow users to tag other users and include hashtags to make their posts more discoverable. Users should also be able to set the privacy of their posts to public, private, or custom.</a:t>
            </a:r>
            <a:endParaRPr/>
          </a:p>
          <a:p>
            <a:pPr indent="-95250" lvl="0" marL="171450" marR="0" rtl="0" algn="l">
              <a:lnSpc>
                <a:spcPct val="100000"/>
              </a:lnSpc>
              <a:spcBef>
                <a:spcPts val="0"/>
              </a:spcBef>
              <a:spcAft>
                <a:spcPts val="0"/>
              </a:spcAft>
              <a:buClr>
                <a:srgbClr val="000000"/>
              </a:buClr>
              <a:buSzPts val="1200"/>
              <a:buFont typeface="Noto Sans Symbols"/>
              <a:buNone/>
            </a:pPr>
            <a:r>
              <a:t/>
            </a:r>
            <a:endParaRPr b="0" i="0" sz="1400" u="none" cap="none" strike="noStrike">
              <a:solidFill>
                <a:srgbClr val="000000"/>
              </a:solidFill>
              <a:latin typeface="Arial"/>
              <a:ea typeface="Arial"/>
              <a:cs typeface="Arial"/>
              <a:sym typeface="Arial"/>
            </a:endParaRPr>
          </a:p>
          <a:p>
            <a:pPr indent="-171450" lvl="0" marL="171450" marR="0" rtl="0" algn="l">
              <a:lnSpc>
                <a:spcPct val="100000"/>
              </a:lnSpc>
              <a:spcBef>
                <a:spcPts val="0"/>
              </a:spcBef>
              <a:spcAft>
                <a:spcPts val="0"/>
              </a:spcAft>
              <a:buClr>
                <a:srgbClr val="000000"/>
              </a:buClr>
              <a:buSzPts val="1200"/>
              <a:buFont typeface="Noto Sans Symbols"/>
              <a:buChar char="▪"/>
            </a:pPr>
            <a:r>
              <a:rPr b="0" i="0" lang="en-US" sz="1400" u="none" cap="none" strike="noStrike">
                <a:solidFill>
                  <a:srgbClr val="000000"/>
                </a:solidFill>
                <a:latin typeface="Arial"/>
                <a:ea typeface="Arial"/>
                <a:cs typeface="Arial"/>
                <a:sym typeface="Arial"/>
              </a:rPr>
              <a:t>Users should be able to comment on posts and like them. The application should notify users when someone comments on or likes their post.</a:t>
            </a:r>
            <a:endParaRPr/>
          </a:p>
          <a:p>
            <a:pPr indent="-95250" lvl="0" marL="171450" marR="0" rtl="0" algn="l">
              <a:lnSpc>
                <a:spcPct val="100000"/>
              </a:lnSpc>
              <a:spcBef>
                <a:spcPts val="0"/>
              </a:spcBef>
              <a:spcAft>
                <a:spcPts val="0"/>
              </a:spcAft>
              <a:buClr>
                <a:srgbClr val="000000"/>
              </a:buClr>
              <a:buSzPts val="1200"/>
              <a:buFont typeface="Noto Sans Symbols"/>
              <a:buNone/>
            </a:pPr>
            <a:r>
              <a:t/>
            </a:r>
            <a:endParaRPr b="0" i="0" sz="1400" u="none" cap="none" strike="noStrike">
              <a:solidFill>
                <a:srgbClr val="000000"/>
              </a:solidFill>
              <a:latin typeface="Arial"/>
              <a:ea typeface="Arial"/>
              <a:cs typeface="Arial"/>
              <a:sym typeface="Arial"/>
            </a:endParaRPr>
          </a:p>
          <a:p>
            <a:pPr indent="-171450" lvl="0" marL="171450" marR="0" rtl="0" algn="l">
              <a:lnSpc>
                <a:spcPct val="100000"/>
              </a:lnSpc>
              <a:spcBef>
                <a:spcPts val="0"/>
              </a:spcBef>
              <a:spcAft>
                <a:spcPts val="0"/>
              </a:spcAft>
              <a:buClr>
                <a:srgbClr val="000000"/>
              </a:buClr>
              <a:buSzPts val="1200"/>
              <a:buFont typeface="Noto Sans Symbols"/>
              <a:buChar char="▪"/>
            </a:pPr>
            <a:r>
              <a:rPr b="0" i="0" lang="en-US" sz="1400" u="none" cap="none" strike="noStrike">
                <a:solidFill>
                  <a:srgbClr val="000000"/>
                </a:solidFill>
                <a:latin typeface="Arial"/>
                <a:ea typeface="Arial"/>
                <a:cs typeface="Arial"/>
                <a:sym typeface="Arial"/>
              </a:rPr>
              <a:t>Users should be able to send private messages to other users. The messaging feature should allow users to send text messages, photos, videos, and links.</a:t>
            </a:r>
            <a:endParaRPr/>
          </a:p>
          <a:p>
            <a:pPr indent="-95250" lvl="0" marL="171450" marR="0" rtl="0" algn="l">
              <a:lnSpc>
                <a:spcPct val="100000"/>
              </a:lnSpc>
              <a:spcBef>
                <a:spcPts val="0"/>
              </a:spcBef>
              <a:spcAft>
                <a:spcPts val="0"/>
              </a:spcAft>
              <a:buClr>
                <a:srgbClr val="000000"/>
              </a:buClr>
              <a:buSzPts val="1200"/>
              <a:buFont typeface="Noto Sans Symbols"/>
              <a:buNone/>
            </a:pPr>
            <a:r>
              <a:t/>
            </a:r>
            <a:endParaRPr b="0" i="0" sz="1400" u="none" cap="none" strike="noStrike">
              <a:solidFill>
                <a:srgbClr val="000000"/>
              </a:solidFill>
              <a:latin typeface="Arial"/>
              <a:ea typeface="Arial"/>
              <a:cs typeface="Arial"/>
              <a:sym typeface="Arial"/>
            </a:endParaRPr>
          </a:p>
          <a:p>
            <a:pPr indent="-171450" lvl="0" marL="171450" marR="0" rtl="0" algn="l">
              <a:lnSpc>
                <a:spcPct val="100000"/>
              </a:lnSpc>
              <a:spcBef>
                <a:spcPts val="0"/>
              </a:spcBef>
              <a:spcAft>
                <a:spcPts val="0"/>
              </a:spcAft>
              <a:buClr>
                <a:srgbClr val="000000"/>
              </a:buClr>
              <a:buSzPts val="1200"/>
              <a:buFont typeface="Noto Sans Symbols"/>
              <a:buChar char="▪"/>
            </a:pPr>
            <a:r>
              <a:rPr b="0" i="0" lang="en-US" sz="1400" u="none" cap="none" strike="noStrike">
                <a:solidFill>
                  <a:srgbClr val="000000"/>
                </a:solidFill>
                <a:latin typeface="Arial"/>
                <a:ea typeface="Arial"/>
                <a:cs typeface="Arial"/>
                <a:sym typeface="Arial"/>
              </a:rPr>
              <a:t>The application should notify users of new activity such as comments, likes, and messages. Users should be able to customize their notification settings.</a:t>
            </a:r>
            <a:endParaRPr/>
          </a:p>
          <a:p>
            <a:pPr indent="-95250" lvl="0" marL="171450" marR="0" rtl="0" algn="l">
              <a:lnSpc>
                <a:spcPct val="100000"/>
              </a:lnSpc>
              <a:spcBef>
                <a:spcPts val="0"/>
              </a:spcBef>
              <a:spcAft>
                <a:spcPts val="0"/>
              </a:spcAft>
              <a:buClr>
                <a:srgbClr val="000000"/>
              </a:buClr>
              <a:buSzPts val="1200"/>
              <a:buFont typeface="Noto Sans Symbols"/>
              <a:buNone/>
            </a:pPr>
            <a:r>
              <a:t/>
            </a:r>
            <a:endParaRPr b="0" i="0" sz="1400" u="none" cap="none" strike="noStrike">
              <a:solidFill>
                <a:srgbClr val="000000"/>
              </a:solidFill>
              <a:latin typeface="Arial"/>
              <a:ea typeface="Arial"/>
              <a:cs typeface="Arial"/>
              <a:sym typeface="Arial"/>
            </a:endParaRPr>
          </a:p>
          <a:p>
            <a:pPr indent="-171450" lvl="0" marL="171450" marR="0" rtl="0" algn="l">
              <a:lnSpc>
                <a:spcPct val="100000"/>
              </a:lnSpc>
              <a:spcBef>
                <a:spcPts val="0"/>
              </a:spcBef>
              <a:spcAft>
                <a:spcPts val="0"/>
              </a:spcAft>
              <a:buClr>
                <a:srgbClr val="000000"/>
              </a:buClr>
              <a:buSzPts val="1200"/>
              <a:buFont typeface="Noto Sans Symbols"/>
              <a:buChar char="▪"/>
            </a:pPr>
            <a:r>
              <a:rPr b="0" i="0" lang="en-US" sz="1400" u="none" cap="none" strike="noStrike">
                <a:solidFill>
                  <a:srgbClr val="000000"/>
                </a:solidFill>
                <a:latin typeface="Arial"/>
                <a:ea typeface="Arial"/>
                <a:cs typeface="Arial"/>
                <a:sym typeface="Arial"/>
              </a:rPr>
              <a:t>The application should have a search feature that allows users to find other users, groups, and content. The search results should be based on keywords, hashtags, and user preferences.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8" name="Shape 1898"/>
        <p:cNvGrpSpPr/>
        <p:nvPr/>
      </p:nvGrpSpPr>
      <p:grpSpPr>
        <a:xfrm>
          <a:off x="0" y="0"/>
          <a:ext cx="0" cy="0"/>
          <a:chOff x="0" y="0"/>
          <a:chExt cx="0" cy="0"/>
        </a:xfrm>
      </p:grpSpPr>
      <p:sp>
        <p:nvSpPr>
          <p:cNvPr id="1899" name="Google Shape;1899;p215"/>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fontScale="90000"/>
          </a:bodyPr>
          <a:lstStyle/>
          <a:p>
            <a:pPr indent="0" lvl="0" marL="0" rtl="0" algn="l">
              <a:lnSpc>
                <a:spcPct val="100000"/>
              </a:lnSpc>
              <a:spcBef>
                <a:spcPts val="0"/>
              </a:spcBef>
              <a:spcAft>
                <a:spcPts val="0"/>
              </a:spcAft>
              <a:buClr>
                <a:srgbClr val="22366A"/>
              </a:buClr>
              <a:buSzPct val="100000"/>
              <a:buFont typeface="Public Sans"/>
              <a:buNone/>
            </a:pPr>
            <a:r>
              <a:rPr lang="en-US"/>
              <a:t>Project Plan: SocialA2Z</a:t>
            </a:r>
            <a:endParaRPr/>
          </a:p>
        </p:txBody>
      </p:sp>
      <p:grpSp>
        <p:nvGrpSpPr>
          <p:cNvPr id="1900" name="Google Shape;1900;p215"/>
          <p:cNvGrpSpPr/>
          <p:nvPr/>
        </p:nvGrpSpPr>
        <p:grpSpPr>
          <a:xfrm>
            <a:off x="180952" y="751552"/>
            <a:ext cx="1098717" cy="620197"/>
            <a:chOff x="1797482" y="880773"/>
            <a:chExt cx="1098717" cy="620197"/>
          </a:xfrm>
        </p:grpSpPr>
        <p:sp>
          <p:nvSpPr>
            <p:cNvPr id="1901" name="Google Shape;1901;p215"/>
            <p:cNvSpPr/>
            <p:nvPr/>
          </p:nvSpPr>
          <p:spPr>
            <a:xfrm>
              <a:off x="1834737" y="918028"/>
              <a:ext cx="545686" cy="545686"/>
            </a:xfrm>
            <a:prstGeom prst="ellipse">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lt1"/>
                  </a:solidFill>
                  <a:latin typeface="Arial"/>
                  <a:ea typeface="Arial"/>
                  <a:cs typeface="Arial"/>
                  <a:sym typeface="Arial"/>
                </a:rPr>
                <a:t>5.</a:t>
              </a:r>
              <a:endParaRPr b="0" i="0" sz="1400" u="none" cap="none" strike="noStrike">
                <a:solidFill>
                  <a:schemeClr val="lt1"/>
                </a:solidFill>
                <a:latin typeface="Arial"/>
                <a:ea typeface="Arial"/>
                <a:cs typeface="Arial"/>
                <a:sym typeface="Arial"/>
              </a:endParaRPr>
            </a:p>
          </p:txBody>
        </p:sp>
        <p:sp>
          <p:nvSpPr>
            <p:cNvPr id="1902" name="Google Shape;1902;p215"/>
            <p:cNvSpPr/>
            <p:nvPr/>
          </p:nvSpPr>
          <p:spPr>
            <a:xfrm>
              <a:off x="1797482" y="880773"/>
              <a:ext cx="620197" cy="620197"/>
            </a:xfrm>
            <a:prstGeom prst="ellipse">
              <a:avLst/>
            </a:prstGeom>
            <a:noFill/>
            <a:ln cap="flat" cmpd="sng" w="254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cxnSp>
          <p:nvCxnSpPr>
            <p:cNvPr id="1903" name="Google Shape;1903;p215"/>
            <p:cNvCxnSpPr/>
            <p:nvPr/>
          </p:nvCxnSpPr>
          <p:spPr>
            <a:xfrm flipH="1" rot="10800000">
              <a:off x="2549759" y="1190479"/>
              <a:ext cx="346440" cy="784"/>
            </a:xfrm>
            <a:prstGeom prst="straightConnector1">
              <a:avLst/>
            </a:prstGeom>
            <a:noFill/>
            <a:ln cap="flat" cmpd="sng" w="12700">
              <a:solidFill>
                <a:srgbClr val="BFBFBF"/>
              </a:solidFill>
              <a:prstDash val="dash"/>
              <a:round/>
              <a:headEnd len="sm" w="sm" type="none"/>
              <a:tailEnd len="sm" w="sm" type="none"/>
            </a:ln>
          </p:spPr>
        </p:cxnSp>
      </p:grpSp>
      <p:sp>
        <p:nvSpPr>
          <p:cNvPr id="1904" name="Google Shape;1904;p215"/>
          <p:cNvSpPr txBox="1"/>
          <p:nvPr/>
        </p:nvSpPr>
        <p:spPr>
          <a:xfrm>
            <a:off x="1279669" y="907369"/>
            <a:ext cx="6742761"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400" u="none" cap="none" strike="noStrike">
                <a:solidFill>
                  <a:srgbClr val="000000"/>
                </a:solidFill>
                <a:latin typeface="Arial"/>
                <a:ea typeface="Arial"/>
                <a:cs typeface="Arial"/>
                <a:sym typeface="Arial"/>
              </a:rPr>
              <a:t>Non-Functional Requirements</a:t>
            </a:r>
            <a:endParaRPr b="1" i="0" sz="1400" u="none" cap="none" strike="noStrike">
              <a:solidFill>
                <a:srgbClr val="000000"/>
              </a:solidFill>
              <a:latin typeface="Arial"/>
              <a:ea typeface="Arial"/>
              <a:cs typeface="Arial"/>
              <a:sym typeface="Arial"/>
            </a:endParaRPr>
          </a:p>
        </p:txBody>
      </p:sp>
      <p:sp>
        <p:nvSpPr>
          <p:cNvPr id="1905" name="Google Shape;1905;p215"/>
          <p:cNvSpPr txBox="1"/>
          <p:nvPr/>
        </p:nvSpPr>
        <p:spPr>
          <a:xfrm>
            <a:off x="1106447" y="1215146"/>
            <a:ext cx="6915983" cy="2677656"/>
          </a:xfrm>
          <a:prstGeom prst="rect">
            <a:avLst/>
          </a:prstGeom>
          <a:noFill/>
          <a:ln>
            <a:noFill/>
          </a:ln>
        </p:spPr>
        <p:txBody>
          <a:bodyPr anchorCtr="0" anchor="t" bIns="45700" lIns="91425" spcFirstLastPara="1" rIns="91425" wrap="square" tIns="45700">
            <a:spAutoFit/>
          </a:bodyPr>
          <a:lstStyle/>
          <a:p>
            <a:pPr indent="-171450" lvl="0" marL="171450" marR="0" rtl="0" algn="l">
              <a:lnSpc>
                <a:spcPct val="100000"/>
              </a:lnSpc>
              <a:spcBef>
                <a:spcPts val="0"/>
              </a:spcBef>
              <a:spcAft>
                <a:spcPts val="0"/>
              </a:spcAft>
              <a:buClr>
                <a:srgbClr val="000000"/>
              </a:buClr>
              <a:buSzPts val="1200"/>
              <a:buFont typeface="Noto Sans Symbols"/>
              <a:buChar char="▪"/>
            </a:pPr>
            <a:r>
              <a:rPr b="0" i="0" lang="en-US" sz="1400" u="none" cap="none" strike="noStrike">
                <a:solidFill>
                  <a:srgbClr val="000000"/>
                </a:solidFill>
                <a:latin typeface="Arial"/>
                <a:ea typeface="Arial"/>
                <a:cs typeface="Arial"/>
                <a:sym typeface="Arial"/>
              </a:rPr>
              <a:t>The application should be able to handle a large number of users and posts. The application should be able to load quickly and respond to user interactions in a timely manner.</a:t>
            </a:r>
            <a:endParaRPr/>
          </a:p>
          <a:p>
            <a:pPr indent="-95250" lvl="0" marL="171450" marR="0" rtl="0" algn="l">
              <a:lnSpc>
                <a:spcPct val="100000"/>
              </a:lnSpc>
              <a:spcBef>
                <a:spcPts val="0"/>
              </a:spcBef>
              <a:spcAft>
                <a:spcPts val="0"/>
              </a:spcAft>
              <a:buClr>
                <a:srgbClr val="000000"/>
              </a:buClr>
              <a:buSzPts val="1200"/>
              <a:buFont typeface="Noto Sans Symbols"/>
              <a:buNone/>
            </a:pPr>
            <a:r>
              <a:t/>
            </a:r>
            <a:endParaRPr b="0" i="0" sz="1400" u="none" cap="none" strike="noStrike">
              <a:solidFill>
                <a:srgbClr val="000000"/>
              </a:solidFill>
              <a:latin typeface="Arial"/>
              <a:ea typeface="Arial"/>
              <a:cs typeface="Arial"/>
              <a:sym typeface="Arial"/>
            </a:endParaRPr>
          </a:p>
          <a:p>
            <a:pPr indent="-171450" lvl="0" marL="171450" marR="0" rtl="0" algn="l">
              <a:lnSpc>
                <a:spcPct val="100000"/>
              </a:lnSpc>
              <a:spcBef>
                <a:spcPts val="0"/>
              </a:spcBef>
              <a:spcAft>
                <a:spcPts val="0"/>
              </a:spcAft>
              <a:buClr>
                <a:srgbClr val="000000"/>
              </a:buClr>
              <a:buSzPts val="1200"/>
              <a:buFont typeface="Noto Sans Symbols"/>
              <a:buChar char="▪"/>
            </a:pPr>
            <a:r>
              <a:rPr b="0" i="0" lang="en-US" sz="1400" u="none" cap="none" strike="noStrike">
                <a:solidFill>
                  <a:srgbClr val="000000"/>
                </a:solidFill>
                <a:latin typeface="Arial"/>
                <a:ea typeface="Arial"/>
                <a:cs typeface="Arial"/>
                <a:sym typeface="Arial"/>
              </a:rPr>
              <a:t>The application should ensure the security of user data. The application should use encryption to protect user information and prevent unauthorized access.</a:t>
            </a:r>
            <a:endParaRPr/>
          </a:p>
          <a:p>
            <a:pPr indent="-95250" lvl="0" marL="171450" marR="0" rtl="0" algn="l">
              <a:lnSpc>
                <a:spcPct val="100000"/>
              </a:lnSpc>
              <a:spcBef>
                <a:spcPts val="0"/>
              </a:spcBef>
              <a:spcAft>
                <a:spcPts val="0"/>
              </a:spcAft>
              <a:buClr>
                <a:srgbClr val="000000"/>
              </a:buClr>
              <a:buSzPts val="1200"/>
              <a:buFont typeface="Noto Sans Symbols"/>
              <a:buNone/>
            </a:pPr>
            <a:r>
              <a:t/>
            </a:r>
            <a:endParaRPr b="0" i="0" sz="1400" u="none" cap="none" strike="noStrike">
              <a:solidFill>
                <a:srgbClr val="000000"/>
              </a:solidFill>
              <a:latin typeface="Arial"/>
              <a:ea typeface="Arial"/>
              <a:cs typeface="Arial"/>
              <a:sym typeface="Arial"/>
            </a:endParaRPr>
          </a:p>
          <a:p>
            <a:pPr indent="-171450" lvl="0" marL="171450" marR="0" rtl="0" algn="l">
              <a:lnSpc>
                <a:spcPct val="100000"/>
              </a:lnSpc>
              <a:spcBef>
                <a:spcPts val="0"/>
              </a:spcBef>
              <a:spcAft>
                <a:spcPts val="0"/>
              </a:spcAft>
              <a:buClr>
                <a:srgbClr val="000000"/>
              </a:buClr>
              <a:buSzPts val="1200"/>
              <a:buFont typeface="Noto Sans Symbols"/>
              <a:buChar char="▪"/>
            </a:pPr>
            <a:r>
              <a:rPr b="0" i="0" lang="en-US" sz="1400" u="none" cap="none" strike="noStrike">
                <a:solidFill>
                  <a:srgbClr val="000000"/>
                </a:solidFill>
                <a:latin typeface="Arial"/>
                <a:ea typeface="Arial"/>
                <a:cs typeface="Arial"/>
                <a:sym typeface="Arial"/>
              </a:rPr>
              <a:t>The application should be compatible with different web browsers and operating systems. The application should also be optimized for mobile devices.</a:t>
            </a:r>
            <a:endParaRPr/>
          </a:p>
          <a:p>
            <a:pPr indent="-95250" lvl="0" marL="171450" marR="0" rtl="0" algn="l">
              <a:lnSpc>
                <a:spcPct val="100000"/>
              </a:lnSpc>
              <a:spcBef>
                <a:spcPts val="0"/>
              </a:spcBef>
              <a:spcAft>
                <a:spcPts val="0"/>
              </a:spcAft>
              <a:buClr>
                <a:srgbClr val="000000"/>
              </a:buClr>
              <a:buSzPts val="1200"/>
              <a:buFont typeface="Noto Sans Symbols"/>
              <a:buNone/>
            </a:pPr>
            <a:r>
              <a:t/>
            </a:r>
            <a:endParaRPr b="0" i="0" sz="1400" u="none" cap="none" strike="noStrike">
              <a:solidFill>
                <a:srgbClr val="000000"/>
              </a:solidFill>
              <a:latin typeface="Arial"/>
              <a:ea typeface="Arial"/>
              <a:cs typeface="Arial"/>
              <a:sym typeface="Arial"/>
            </a:endParaRPr>
          </a:p>
          <a:p>
            <a:pPr indent="-171450" lvl="0" marL="171450" marR="0" rtl="0" algn="l">
              <a:lnSpc>
                <a:spcPct val="100000"/>
              </a:lnSpc>
              <a:spcBef>
                <a:spcPts val="0"/>
              </a:spcBef>
              <a:spcAft>
                <a:spcPts val="0"/>
              </a:spcAft>
              <a:buClr>
                <a:srgbClr val="000000"/>
              </a:buClr>
              <a:buSzPts val="1200"/>
              <a:buFont typeface="Noto Sans Symbols"/>
              <a:buChar char="▪"/>
            </a:pPr>
            <a:r>
              <a:rPr b="0" i="0" lang="en-US" sz="1400" u="none" cap="none" strike="noStrike">
                <a:solidFill>
                  <a:srgbClr val="000000"/>
                </a:solidFill>
                <a:latin typeface="Arial"/>
                <a:ea typeface="Arial"/>
                <a:cs typeface="Arial"/>
                <a:sym typeface="Arial"/>
              </a:rPr>
              <a:t>The application should be user-friendly and easy to navigate. The application should provide clear instructions and feedback to users.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9" name="Shape 1909"/>
        <p:cNvGrpSpPr/>
        <p:nvPr/>
      </p:nvGrpSpPr>
      <p:grpSpPr>
        <a:xfrm>
          <a:off x="0" y="0"/>
          <a:ext cx="0" cy="0"/>
          <a:chOff x="0" y="0"/>
          <a:chExt cx="0" cy="0"/>
        </a:xfrm>
      </p:grpSpPr>
      <p:sp>
        <p:nvSpPr>
          <p:cNvPr id="1910" name="Google Shape;1910;p216"/>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fontScale="90000"/>
          </a:bodyPr>
          <a:lstStyle/>
          <a:p>
            <a:pPr indent="0" lvl="0" marL="0" rtl="0" algn="l">
              <a:lnSpc>
                <a:spcPct val="100000"/>
              </a:lnSpc>
              <a:spcBef>
                <a:spcPts val="0"/>
              </a:spcBef>
              <a:spcAft>
                <a:spcPts val="0"/>
              </a:spcAft>
              <a:buClr>
                <a:srgbClr val="22366A"/>
              </a:buClr>
              <a:buSzPct val="100000"/>
              <a:buFont typeface="Public Sans"/>
              <a:buNone/>
            </a:pPr>
            <a:r>
              <a:rPr lang="en-US"/>
              <a:t>Project Plan: SocialA2Z</a:t>
            </a:r>
            <a:endParaRPr/>
          </a:p>
        </p:txBody>
      </p:sp>
      <p:grpSp>
        <p:nvGrpSpPr>
          <p:cNvPr id="1911" name="Google Shape;1911;p216"/>
          <p:cNvGrpSpPr/>
          <p:nvPr/>
        </p:nvGrpSpPr>
        <p:grpSpPr>
          <a:xfrm>
            <a:off x="180952" y="751552"/>
            <a:ext cx="1098717" cy="620197"/>
            <a:chOff x="1797482" y="880773"/>
            <a:chExt cx="1098717" cy="620197"/>
          </a:xfrm>
        </p:grpSpPr>
        <p:sp>
          <p:nvSpPr>
            <p:cNvPr id="1912" name="Google Shape;1912;p216"/>
            <p:cNvSpPr/>
            <p:nvPr/>
          </p:nvSpPr>
          <p:spPr>
            <a:xfrm>
              <a:off x="1834737" y="918028"/>
              <a:ext cx="545686" cy="545686"/>
            </a:xfrm>
            <a:prstGeom prst="ellipse">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lt1"/>
                  </a:solidFill>
                  <a:latin typeface="Arial"/>
                  <a:ea typeface="Arial"/>
                  <a:cs typeface="Arial"/>
                  <a:sym typeface="Arial"/>
                </a:rPr>
                <a:t>6.</a:t>
              </a:r>
              <a:endParaRPr b="0" i="0" sz="1400" u="none" cap="none" strike="noStrike">
                <a:solidFill>
                  <a:schemeClr val="lt1"/>
                </a:solidFill>
                <a:latin typeface="Arial"/>
                <a:ea typeface="Arial"/>
                <a:cs typeface="Arial"/>
                <a:sym typeface="Arial"/>
              </a:endParaRPr>
            </a:p>
          </p:txBody>
        </p:sp>
        <p:sp>
          <p:nvSpPr>
            <p:cNvPr id="1913" name="Google Shape;1913;p216"/>
            <p:cNvSpPr/>
            <p:nvPr/>
          </p:nvSpPr>
          <p:spPr>
            <a:xfrm>
              <a:off x="1797482" y="880773"/>
              <a:ext cx="620197" cy="620197"/>
            </a:xfrm>
            <a:prstGeom prst="ellipse">
              <a:avLst/>
            </a:prstGeom>
            <a:noFill/>
            <a:ln cap="flat" cmpd="sng" w="254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cxnSp>
          <p:nvCxnSpPr>
            <p:cNvPr id="1914" name="Google Shape;1914;p216"/>
            <p:cNvCxnSpPr/>
            <p:nvPr/>
          </p:nvCxnSpPr>
          <p:spPr>
            <a:xfrm flipH="1" rot="10800000">
              <a:off x="2549759" y="1190479"/>
              <a:ext cx="346440" cy="784"/>
            </a:xfrm>
            <a:prstGeom prst="straightConnector1">
              <a:avLst/>
            </a:prstGeom>
            <a:noFill/>
            <a:ln cap="flat" cmpd="sng" w="12700">
              <a:solidFill>
                <a:srgbClr val="BFBFBF"/>
              </a:solidFill>
              <a:prstDash val="dash"/>
              <a:round/>
              <a:headEnd len="sm" w="sm" type="none"/>
              <a:tailEnd len="sm" w="sm" type="none"/>
            </a:ln>
          </p:spPr>
        </p:cxnSp>
      </p:grpSp>
      <p:sp>
        <p:nvSpPr>
          <p:cNvPr id="1915" name="Google Shape;1915;p216"/>
          <p:cNvSpPr txBox="1"/>
          <p:nvPr/>
        </p:nvSpPr>
        <p:spPr>
          <a:xfrm>
            <a:off x="1279669" y="907369"/>
            <a:ext cx="6742761"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400" u="none" cap="none" strike="noStrike">
                <a:solidFill>
                  <a:srgbClr val="000000"/>
                </a:solidFill>
                <a:latin typeface="Arial"/>
                <a:ea typeface="Arial"/>
                <a:cs typeface="Arial"/>
                <a:sym typeface="Arial"/>
              </a:rPr>
              <a:t>Platform</a:t>
            </a:r>
            <a:endParaRPr/>
          </a:p>
        </p:txBody>
      </p:sp>
      <p:sp>
        <p:nvSpPr>
          <p:cNvPr id="1916" name="Google Shape;1916;p216"/>
          <p:cNvSpPr txBox="1"/>
          <p:nvPr/>
        </p:nvSpPr>
        <p:spPr>
          <a:xfrm>
            <a:off x="1106447" y="1215146"/>
            <a:ext cx="6915983" cy="307777"/>
          </a:xfrm>
          <a:prstGeom prst="rect">
            <a:avLst/>
          </a:prstGeom>
          <a:noFill/>
          <a:ln>
            <a:noFill/>
          </a:ln>
        </p:spPr>
        <p:txBody>
          <a:bodyPr anchorCtr="0" anchor="t" bIns="45700" lIns="91425" spcFirstLastPara="1" rIns="91425" wrap="square" tIns="45700">
            <a:spAutoFit/>
          </a:bodyPr>
          <a:lstStyle/>
          <a:p>
            <a:pPr indent="-171450" lvl="0" marL="171450" marR="0" rtl="0" algn="l">
              <a:lnSpc>
                <a:spcPct val="100000"/>
              </a:lnSpc>
              <a:spcBef>
                <a:spcPts val="0"/>
              </a:spcBef>
              <a:spcAft>
                <a:spcPts val="0"/>
              </a:spcAft>
              <a:buClr>
                <a:srgbClr val="000000"/>
              </a:buClr>
              <a:buSzPts val="1200"/>
              <a:buFont typeface="Noto Sans Symbols"/>
              <a:buChar char="▪"/>
            </a:pPr>
            <a:r>
              <a:rPr b="0" i="0" lang="en-US" sz="1400" u="none" cap="none" strike="noStrike">
                <a:solidFill>
                  <a:srgbClr val="000000"/>
                </a:solidFill>
                <a:latin typeface="Arial"/>
                <a:ea typeface="Arial"/>
                <a:cs typeface="Arial"/>
                <a:sym typeface="Arial"/>
              </a:rPr>
              <a:t>It will be launched as a Web-based application.</a:t>
            </a:r>
            <a:endParaRPr/>
          </a:p>
        </p:txBody>
      </p:sp>
      <p:grpSp>
        <p:nvGrpSpPr>
          <p:cNvPr id="1917" name="Google Shape;1917;p216"/>
          <p:cNvGrpSpPr/>
          <p:nvPr/>
        </p:nvGrpSpPr>
        <p:grpSpPr>
          <a:xfrm>
            <a:off x="180952" y="2063517"/>
            <a:ext cx="1098717" cy="620197"/>
            <a:chOff x="1797482" y="880773"/>
            <a:chExt cx="1098717" cy="620197"/>
          </a:xfrm>
        </p:grpSpPr>
        <p:sp>
          <p:nvSpPr>
            <p:cNvPr id="1918" name="Google Shape;1918;p216"/>
            <p:cNvSpPr/>
            <p:nvPr/>
          </p:nvSpPr>
          <p:spPr>
            <a:xfrm>
              <a:off x="1834737" y="918028"/>
              <a:ext cx="545686" cy="545686"/>
            </a:xfrm>
            <a:prstGeom prst="ellipse">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lt1"/>
                  </a:solidFill>
                  <a:latin typeface="Arial"/>
                  <a:ea typeface="Arial"/>
                  <a:cs typeface="Arial"/>
                  <a:sym typeface="Arial"/>
                </a:rPr>
                <a:t>7.</a:t>
              </a:r>
              <a:endParaRPr b="0" i="0" sz="1400" u="none" cap="none" strike="noStrike">
                <a:solidFill>
                  <a:schemeClr val="lt1"/>
                </a:solidFill>
                <a:latin typeface="Arial"/>
                <a:ea typeface="Arial"/>
                <a:cs typeface="Arial"/>
                <a:sym typeface="Arial"/>
              </a:endParaRPr>
            </a:p>
          </p:txBody>
        </p:sp>
        <p:sp>
          <p:nvSpPr>
            <p:cNvPr id="1919" name="Google Shape;1919;p216"/>
            <p:cNvSpPr/>
            <p:nvPr/>
          </p:nvSpPr>
          <p:spPr>
            <a:xfrm>
              <a:off x="1797482" y="880773"/>
              <a:ext cx="620197" cy="620197"/>
            </a:xfrm>
            <a:prstGeom prst="ellipse">
              <a:avLst/>
            </a:prstGeom>
            <a:noFill/>
            <a:ln cap="flat" cmpd="sng" w="254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cxnSp>
          <p:nvCxnSpPr>
            <p:cNvPr id="1920" name="Google Shape;1920;p216"/>
            <p:cNvCxnSpPr/>
            <p:nvPr/>
          </p:nvCxnSpPr>
          <p:spPr>
            <a:xfrm flipH="1" rot="10800000">
              <a:off x="2549759" y="1190479"/>
              <a:ext cx="346440" cy="784"/>
            </a:xfrm>
            <a:prstGeom prst="straightConnector1">
              <a:avLst/>
            </a:prstGeom>
            <a:noFill/>
            <a:ln cap="flat" cmpd="sng" w="12700">
              <a:solidFill>
                <a:srgbClr val="BFBFBF"/>
              </a:solidFill>
              <a:prstDash val="dash"/>
              <a:round/>
              <a:headEnd len="sm" w="sm" type="none"/>
              <a:tailEnd len="sm" w="sm" type="none"/>
            </a:ln>
          </p:spPr>
        </p:cxnSp>
      </p:grpSp>
      <p:sp>
        <p:nvSpPr>
          <p:cNvPr id="1921" name="Google Shape;1921;p216"/>
          <p:cNvSpPr txBox="1"/>
          <p:nvPr/>
        </p:nvSpPr>
        <p:spPr>
          <a:xfrm>
            <a:off x="1279669" y="2219334"/>
            <a:ext cx="6742761"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400" u="none" cap="none" strike="noStrike">
                <a:solidFill>
                  <a:srgbClr val="000000"/>
                </a:solidFill>
                <a:latin typeface="Arial"/>
                <a:ea typeface="Arial"/>
                <a:cs typeface="Arial"/>
                <a:sym typeface="Arial"/>
              </a:rPr>
              <a:t>Goals and Scopes</a:t>
            </a:r>
            <a:endParaRPr b="1" i="0" sz="1400" u="none" cap="none" strike="noStrike">
              <a:solidFill>
                <a:srgbClr val="000000"/>
              </a:solidFill>
              <a:latin typeface="Arial"/>
              <a:ea typeface="Arial"/>
              <a:cs typeface="Arial"/>
              <a:sym typeface="Arial"/>
            </a:endParaRPr>
          </a:p>
        </p:txBody>
      </p:sp>
      <p:sp>
        <p:nvSpPr>
          <p:cNvPr id="1922" name="Google Shape;1922;p216"/>
          <p:cNvSpPr txBox="1"/>
          <p:nvPr/>
        </p:nvSpPr>
        <p:spPr>
          <a:xfrm>
            <a:off x="1106447" y="2527111"/>
            <a:ext cx="6915983" cy="1384995"/>
          </a:xfrm>
          <a:prstGeom prst="rect">
            <a:avLst/>
          </a:prstGeom>
          <a:noFill/>
          <a:ln>
            <a:noFill/>
          </a:ln>
        </p:spPr>
        <p:txBody>
          <a:bodyPr anchorCtr="0" anchor="t" bIns="45700" lIns="91425" spcFirstLastPara="1" rIns="91425" wrap="square" tIns="45700">
            <a:spAutoFit/>
          </a:bodyPr>
          <a:lstStyle/>
          <a:p>
            <a:pPr indent="-171450" lvl="0" marL="171450" marR="0" rtl="0" algn="l">
              <a:lnSpc>
                <a:spcPct val="100000"/>
              </a:lnSpc>
              <a:spcBef>
                <a:spcPts val="0"/>
              </a:spcBef>
              <a:spcAft>
                <a:spcPts val="0"/>
              </a:spcAft>
              <a:buClr>
                <a:srgbClr val="000000"/>
              </a:buClr>
              <a:buSzPts val="1200"/>
              <a:buFont typeface="Noto Sans Symbols"/>
              <a:buChar char="▪"/>
            </a:pPr>
            <a:r>
              <a:rPr b="0" i="0" lang="en-US" sz="1400" u="none" cap="none" strike="noStrike">
                <a:solidFill>
                  <a:srgbClr val="000000"/>
                </a:solidFill>
                <a:latin typeface="Arial"/>
                <a:ea typeface="Arial"/>
                <a:cs typeface="Arial"/>
                <a:sym typeface="Arial"/>
              </a:rPr>
              <a:t>The scope of this project includes the development of a social media web application that allows users to create profiles, connect with other users, share content, and interact with each other.</a:t>
            </a:r>
            <a:endParaRPr/>
          </a:p>
          <a:p>
            <a:pPr indent="-95250" lvl="0" marL="171450" marR="0" rtl="0" algn="l">
              <a:lnSpc>
                <a:spcPct val="100000"/>
              </a:lnSpc>
              <a:spcBef>
                <a:spcPts val="0"/>
              </a:spcBef>
              <a:spcAft>
                <a:spcPts val="0"/>
              </a:spcAft>
              <a:buClr>
                <a:srgbClr val="000000"/>
              </a:buClr>
              <a:buSzPts val="1200"/>
              <a:buFont typeface="Noto Sans Symbols"/>
              <a:buNone/>
            </a:pPr>
            <a:r>
              <a:t/>
            </a:r>
            <a:endParaRPr b="0" i="0" sz="1400" u="none" cap="none" strike="noStrike">
              <a:solidFill>
                <a:srgbClr val="000000"/>
              </a:solidFill>
              <a:latin typeface="Arial"/>
              <a:ea typeface="Arial"/>
              <a:cs typeface="Arial"/>
              <a:sym typeface="Arial"/>
            </a:endParaRPr>
          </a:p>
          <a:p>
            <a:pPr indent="-171450" lvl="0" marL="171450" marR="0" rtl="0" algn="l">
              <a:lnSpc>
                <a:spcPct val="100000"/>
              </a:lnSpc>
              <a:spcBef>
                <a:spcPts val="0"/>
              </a:spcBef>
              <a:spcAft>
                <a:spcPts val="0"/>
              </a:spcAft>
              <a:buClr>
                <a:srgbClr val="000000"/>
              </a:buClr>
              <a:buSzPts val="1200"/>
              <a:buFont typeface="Noto Sans Symbols"/>
              <a:buChar char="▪"/>
            </a:pPr>
            <a:r>
              <a:rPr b="0" i="0" lang="en-US" sz="1400" u="none" cap="none" strike="noStrike">
                <a:solidFill>
                  <a:srgbClr val="000000"/>
                </a:solidFill>
                <a:latin typeface="Arial"/>
                <a:ea typeface="Arial"/>
                <a:cs typeface="Arial"/>
                <a:sym typeface="Arial"/>
              </a:rPr>
              <a:t>The application will include features such as news feeds, messaging, commenting, liking, and sharing of posts.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6" name="Shape 1926"/>
        <p:cNvGrpSpPr/>
        <p:nvPr/>
      </p:nvGrpSpPr>
      <p:grpSpPr>
        <a:xfrm>
          <a:off x="0" y="0"/>
          <a:ext cx="0" cy="0"/>
          <a:chOff x="0" y="0"/>
          <a:chExt cx="0" cy="0"/>
        </a:xfrm>
      </p:grpSpPr>
      <p:sp>
        <p:nvSpPr>
          <p:cNvPr id="1927" name="Google Shape;1927;p217"/>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fontScale="90000"/>
          </a:bodyPr>
          <a:lstStyle/>
          <a:p>
            <a:pPr indent="0" lvl="0" marL="0" rtl="0" algn="l">
              <a:lnSpc>
                <a:spcPct val="100000"/>
              </a:lnSpc>
              <a:spcBef>
                <a:spcPts val="0"/>
              </a:spcBef>
              <a:spcAft>
                <a:spcPts val="0"/>
              </a:spcAft>
              <a:buClr>
                <a:srgbClr val="22366A"/>
              </a:buClr>
              <a:buSzPct val="100000"/>
              <a:buFont typeface="Public Sans"/>
              <a:buNone/>
            </a:pPr>
            <a:r>
              <a:rPr lang="en-US"/>
              <a:t>Project Plan: SocialA2Z</a:t>
            </a:r>
            <a:endParaRPr/>
          </a:p>
        </p:txBody>
      </p:sp>
      <p:grpSp>
        <p:nvGrpSpPr>
          <p:cNvPr id="1928" name="Google Shape;1928;p217"/>
          <p:cNvGrpSpPr/>
          <p:nvPr/>
        </p:nvGrpSpPr>
        <p:grpSpPr>
          <a:xfrm>
            <a:off x="180952" y="751552"/>
            <a:ext cx="1098717" cy="620197"/>
            <a:chOff x="1797482" y="880773"/>
            <a:chExt cx="1098717" cy="620197"/>
          </a:xfrm>
        </p:grpSpPr>
        <p:sp>
          <p:nvSpPr>
            <p:cNvPr id="1929" name="Google Shape;1929;p217"/>
            <p:cNvSpPr/>
            <p:nvPr/>
          </p:nvSpPr>
          <p:spPr>
            <a:xfrm>
              <a:off x="1834737" y="918028"/>
              <a:ext cx="545686" cy="545686"/>
            </a:xfrm>
            <a:prstGeom prst="ellipse">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lt1"/>
                  </a:solidFill>
                  <a:latin typeface="Arial"/>
                  <a:ea typeface="Arial"/>
                  <a:cs typeface="Arial"/>
                  <a:sym typeface="Arial"/>
                </a:rPr>
                <a:t>8.</a:t>
              </a:r>
              <a:endParaRPr b="0" i="0" sz="1400" u="none" cap="none" strike="noStrike">
                <a:solidFill>
                  <a:schemeClr val="lt1"/>
                </a:solidFill>
                <a:latin typeface="Arial"/>
                <a:ea typeface="Arial"/>
                <a:cs typeface="Arial"/>
                <a:sym typeface="Arial"/>
              </a:endParaRPr>
            </a:p>
          </p:txBody>
        </p:sp>
        <p:sp>
          <p:nvSpPr>
            <p:cNvPr id="1930" name="Google Shape;1930;p217"/>
            <p:cNvSpPr/>
            <p:nvPr/>
          </p:nvSpPr>
          <p:spPr>
            <a:xfrm>
              <a:off x="1797482" y="880773"/>
              <a:ext cx="620197" cy="620197"/>
            </a:xfrm>
            <a:prstGeom prst="ellipse">
              <a:avLst/>
            </a:prstGeom>
            <a:noFill/>
            <a:ln cap="flat" cmpd="sng" w="254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cxnSp>
          <p:nvCxnSpPr>
            <p:cNvPr id="1931" name="Google Shape;1931;p217"/>
            <p:cNvCxnSpPr/>
            <p:nvPr/>
          </p:nvCxnSpPr>
          <p:spPr>
            <a:xfrm flipH="1" rot="10800000">
              <a:off x="2549759" y="1190479"/>
              <a:ext cx="346440" cy="784"/>
            </a:xfrm>
            <a:prstGeom prst="straightConnector1">
              <a:avLst/>
            </a:prstGeom>
            <a:noFill/>
            <a:ln cap="flat" cmpd="sng" w="12700">
              <a:solidFill>
                <a:srgbClr val="BFBFBF"/>
              </a:solidFill>
              <a:prstDash val="dash"/>
              <a:round/>
              <a:headEnd len="sm" w="sm" type="none"/>
              <a:tailEnd len="sm" w="sm" type="none"/>
            </a:ln>
          </p:spPr>
        </p:cxnSp>
      </p:grpSp>
      <p:sp>
        <p:nvSpPr>
          <p:cNvPr id="1932" name="Google Shape;1932;p217"/>
          <p:cNvSpPr txBox="1"/>
          <p:nvPr/>
        </p:nvSpPr>
        <p:spPr>
          <a:xfrm>
            <a:off x="1279669" y="907369"/>
            <a:ext cx="6742761"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400" u="none" cap="none" strike="noStrike">
                <a:solidFill>
                  <a:srgbClr val="000000"/>
                </a:solidFill>
                <a:latin typeface="Arial"/>
                <a:ea typeface="Arial"/>
                <a:cs typeface="Arial"/>
                <a:sym typeface="Arial"/>
              </a:rPr>
              <a:t>Deliverables</a:t>
            </a:r>
            <a:endParaRPr b="1" i="0" sz="1400" u="none" cap="none" strike="noStrike">
              <a:solidFill>
                <a:srgbClr val="000000"/>
              </a:solidFill>
              <a:latin typeface="Arial"/>
              <a:ea typeface="Arial"/>
              <a:cs typeface="Arial"/>
              <a:sym typeface="Arial"/>
            </a:endParaRPr>
          </a:p>
        </p:txBody>
      </p:sp>
      <p:sp>
        <p:nvSpPr>
          <p:cNvPr id="1933" name="Google Shape;1933;p217"/>
          <p:cNvSpPr txBox="1"/>
          <p:nvPr/>
        </p:nvSpPr>
        <p:spPr>
          <a:xfrm>
            <a:off x="1279669" y="1190908"/>
            <a:ext cx="6915983" cy="160043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The deliverables will contain:</a:t>
            </a:r>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a:p>
            <a:pPr indent="-171450" lvl="0" marL="171450" marR="0" rtl="0" algn="l">
              <a:lnSpc>
                <a:spcPct val="100000"/>
              </a:lnSpc>
              <a:spcBef>
                <a:spcPts val="0"/>
              </a:spcBef>
              <a:spcAft>
                <a:spcPts val="0"/>
              </a:spcAft>
              <a:buClr>
                <a:srgbClr val="000000"/>
              </a:buClr>
              <a:buSzPts val="1200"/>
              <a:buFont typeface="Noto Sans Symbols"/>
              <a:buChar char="▪"/>
            </a:pPr>
            <a:r>
              <a:rPr b="0" i="0" lang="en-US" sz="1400" u="none" cap="none" strike="noStrike">
                <a:solidFill>
                  <a:srgbClr val="000000"/>
                </a:solidFill>
                <a:latin typeface="Arial"/>
                <a:ea typeface="Arial"/>
                <a:cs typeface="Arial"/>
                <a:sym typeface="Arial"/>
              </a:rPr>
              <a:t>Feature specification</a:t>
            </a:r>
            <a:endParaRPr/>
          </a:p>
          <a:p>
            <a:pPr indent="-171450" lvl="0" marL="171450" marR="0" rtl="0" algn="l">
              <a:lnSpc>
                <a:spcPct val="100000"/>
              </a:lnSpc>
              <a:spcBef>
                <a:spcPts val="0"/>
              </a:spcBef>
              <a:spcAft>
                <a:spcPts val="0"/>
              </a:spcAft>
              <a:buClr>
                <a:srgbClr val="000000"/>
              </a:buClr>
              <a:buSzPts val="1200"/>
              <a:buFont typeface="Noto Sans Symbols"/>
              <a:buChar char="▪"/>
            </a:pPr>
            <a:r>
              <a:rPr b="0" i="0" lang="en-US" sz="1400" u="none" cap="none" strike="noStrike">
                <a:solidFill>
                  <a:srgbClr val="000000"/>
                </a:solidFill>
                <a:latin typeface="Arial"/>
                <a:ea typeface="Arial"/>
                <a:cs typeface="Arial"/>
                <a:sym typeface="Arial"/>
              </a:rPr>
              <a:t>Product design</a:t>
            </a:r>
            <a:endParaRPr/>
          </a:p>
          <a:p>
            <a:pPr indent="-171450" lvl="0" marL="171450" marR="0" rtl="0" algn="l">
              <a:lnSpc>
                <a:spcPct val="100000"/>
              </a:lnSpc>
              <a:spcBef>
                <a:spcPts val="0"/>
              </a:spcBef>
              <a:spcAft>
                <a:spcPts val="0"/>
              </a:spcAft>
              <a:buClr>
                <a:srgbClr val="000000"/>
              </a:buClr>
              <a:buSzPts val="1200"/>
              <a:buFont typeface="Noto Sans Symbols"/>
              <a:buChar char="▪"/>
            </a:pPr>
            <a:r>
              <a:rPr b="0" i="0" lang="en-US" sz="1400" u="none" cap="none" strike="noStrike">
                <a:solidFill>
                  <a:srgbClr val="000000"/>
                </a:solidFill>
                <a:latin typeface="Arial"/>
                <a:ea typeface="Arial"/>
                <a:cs typeface="Arial"/>
                <a:sym typeface="Arial"/>
              </a:rPr>
              <a:t>Test plan</a:t>
            </a:r>
            <a:endParaRPr/>
          </a:p>
          <a:p>
            <a:pPr indent="-171450" lvl="0" marL="171450" marR="0" rtl="0" algn="l">
              <a:lnSpc>
                <a:spcPct val="100000"/>
              </a:lnSpc>
              <a:spcBef>
                <a:spcPts val="0"/>
              </a:spcBef>
              <a:spcAft>
                <a:spcPts val="0"/>
              </a:spcAft>
              <a:buClr>
                <a:srgbClr val="000000"/>
              </a:buClr>
              <a:buSzPts val="1200"/>
              <a:buFont typeface="Noto Sans Symbols"/>
              <a:buChar char="▪"/>
            </a:pPr>
            <a:r>
              <a:rPr b="0" i="0" lang="en-US" sz="1400" u="none" cap="none" strike="noStrike">
                <a:solidFill>
                  <a:srgbClr val="000000"/>
                </a:solidFill>
                <a:latin typeface="Arial"/>
                <a:ea typeface="Arial"/>
                <a:cs typeface="Arial"/>
                <a:sym typeface="Arial"/>
              </a:rPr>
              <a:t>Development document</a:t>
            </a:r>
            <a:endParaRPr/>
          </a:p>
          <a:p>
            <a:pPr indent="-171450" lvl="0" marL="171450" marR="0" rtl="0" algn="l">
              <a:lnSpc>
                <a:spcPct val="100000"/>
              </a:lnSpc>
              <a:spcBef>
                <a:spcPts val="0"/>
              </a:spcBef>
              <a:spcAft>
                <a:spcPts val="0"/>
              </a:spcAft>
              <a:buClr>
                <a:srgbClr val="000000"/>
              </a:buClr>
              <a:buSzPts val="1200"/>
              <a:buFont typeface="Noto Sans Symbols"/>
              <a:buChar char="▪"/>
            </a:pPr>
            <a:r>
              <a:rPr b="0" i="0" lang="en-US" sz="1400" u="none" cap="none" strike="noStrike">
                <a:solidFill>
                  <a:srgbClr val="000000"/>
                </a:solidFill>
                <a:latin typeface="Arial"/>
                <a:ea typeface="Arial"/>
                <a:cs typeface="Arial"/>
                <a:sym typeface="Arial"/>
              </a:rPr>
              <a:t>Source code</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unstone 01">
      <a:dk1>
        <a:srgbClr val="000000"/>
      </a:dk1>
      <a:lt1>
        <a:srgbClr val="FFFFFF"/>
      </a:lt1>
      <a:dk2>
        <a:srgbClr val="223669"/>
      </a:dk2>
      <a:lt2>
        <a:srgbClr val="C88C32"/>
      </a:lt2>
      <a:accent1>
        <a:srgbClr val="822836"/>
      </a:accent1>
      <a:accent2>
        <a:srgbClr val="446512"/>
      </a:accent2>
      <a:accent3>
        <a:srgbClr val="413271"/>
      </a:accent3>
      <a:accent4>
        <a:srgbClr val="176B9D"/>
      </a:accent4>
      <a:accent5>
        <a:srgbClr val="FFFFFF"/>
      </a:accent5>
      <a:accent6>
        <a:srgbClr val="FFFFFF"/>
      </a:accent6>
      <a:hlink>
        <a:srgbClr val="FFFF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2020-08-13T11:21:46Z</dcterms:created>
  <dc:creator>Dr Manish Sharma</dc:creator>
</cp:coreProperties>
</file>